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815" r:id="rId2"/>
    <p:sldId id="932" r:id="rId3"/>
    <p:sldId id="933" r:id="rId4"/>
    <p:sldId id="832" r:id="rId5"/>
    <p:sldId id="859" r:id="rId6"/>
    <p:sldId id="862" r:id="rId7"/>
    <p:sldId id="863" r:id="rId8"/>
    <p:sldId id="866" r:id="rId9"/>
    <p:sldId id="865" r:id="rId10"/>
    <p:sldId id="867" r:id="rId11"/>
    <p:sldId id="868" r:id="rId12"/>
    <p:sldId id="870" r:id="rId13"/>
    <p:sldId id="872" r:id="rId14"/>
    <p:sldId id="874" r:id="rId15"/>
    <p:sldId id="875" r:id="rId16"/>
    <p:sldId id="873" r:id="rId17"/>
    <p:sldId id="877" r:id="rId18"/>
    <p:sldId id="878" r:id="rId19"/>
    <p:sldId id="880" r:id="rId20"/>
    <p:sldId id="879" r:id="rId21"/>
    <p:sldId id="882" r:id="rId22"/>
    <p:sldId id="881" r:id="rId23"/>
    <p:sldId id="884" r:id="rId24"/>
    <p:sldId id="883" r:id="rId25"/>
    <p:sldId id="885" r:id="rId26"/>
    <p:sldId id="906" r:id="rId27"/>
    <p:sldId id="886" r:id="rId28"/>
    <p:sldId id="907" r:id="rId29"/>
    <p:sldId id="891" r:id="rId30"/>
    <p:sldId id="888" r:id="rId31"/>
    <p:sldId id="889" r:id="rId32"/>
    <p:sldId id="890" r:id="rId33"/>
    <p:sldId id="892" r:id="rId34"/>
    <p:sldId id="893" r:id="rId35"/>
    <p:sldId id="894" r:id="rId36"/>
    <p:sldId id="887" r:id="rId37"/>
    <p:sldId id="896" r:id="rId38"/>
    <p:sldId id="937" r:id="rId39"/>
    <p:sldId id="895" r:id="rId40"/>
    <p:sldId id="897" r:id="rId41"/>
    <p:sldId id="899" r:id="rId42"/>
    <p:sldId id="900" r:id="rId43"/>
    <p:sldId id="901" r:id="rId44"/>
    <p:sldId id="902" r:id="rId45"/>
    <p:sldId id="904" r:id="rId46"/>
    <p:sldId id="905" r:id="rId47"/>
    <p:sldId id="903" r:id="rId48"/>
    <p:sldId id="908" r:id="rId49"/>
    <p:sldId id="910" r:id="rId50"/>
    <p:sldId id="911" r:id="rId51"/>
    <p:sldId id="914" r:id="rId52"/>
    <p:sldId id="912" r:id="rId53"/>
    <p:sldId id="909" r:id="rId54"/>
    <p:sldId id="915" r:id="rId55"/>
    <p:sldId id="913" r:id="rId56"/>
    <p:sldId id="916" r:id="rId57"/>
    <p:sldId id="917" r:id="rId58"/>
    <p:sldId id="918" r:id="rId59"/>
    <p:sldId id="919" r:id="rId60"/>
    <p:sldId id="920" r:id="rId61"/>
    <p:sldId id="921" r:id="rId62"/>
    <p:sldId id="930" r:id="rId63"/>
    <p:sldId id="931" r:id="rId64"/>
    <p:sldId id="923" r:id="rId65"/>
    <p:sldId id="924" r:id="rId66"/>
    <p:sldId id="925" r:id="rId67"/>
    <p:sldId id="926" r:id="rId68"/>
    <p:sldId id="927" r:id="rId69"/>
    <p:sldId id="934" r:id="rId70"/>
    <p:sldId id="935" r:id="rId71"/>
    <p:sldId id="936" r:id="rId72"/>
    <p:sldId id="864" r:id="rId73"/>
    <p:sldId id="929" r:id="rId74"/>
    <p:sldId id="858" r:id="rId75"/>
    <p:sldId id="869" r:id="rId76"/>
    <p:sldId id="871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E1F2CE"/>
    <a:srgbClr val="6690B1"/>
    <a:srgbClr val="678FB0"/>
    <a:srgbClr val="FF0078"/>
    <a:srgbClr val="0000CC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6E54E-7B94-47FF-9485-C106A3F03945}" v="4803" dt="2023-09-10T11:50:14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8" autoAdjust="0"/>
    <p:restoredTop sz="83264" autoAdjust="0"/>
  </p:normalViewPr>
  <p:slideViewPr>
    <p:cSldViewPr snapToGrid="0">
      <p:cViewPr>
        <p:scale>
          <a:sx n="125" d="100"/>
          <a:sy n="125" d="100"/>
        </p:scale>
        <p:origin x="-360" y="90"/>
      </p:cViewPr>
      <p:guideLst/>
    </p:cSldViewPr>
  </p:slideViewPr>
  <p:outlineViewPr>
    <p:cViewPr>
      <p:scale>
        <a:sx n="33" d="100"/>
        <a:sy n="33" d="100"/>
      </p:scale>
      <p:origin x="0" y="-52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형석 윤" userId="6a4e7eac042de067" providerId="LiveId" clId="{68C6E54E-7B94-47FF-9485-C106A3F03945}"/>
    <pc:docChg chg="undo custSel addSld delSld modSld sldOrd">
      <pc:chgData name="형석 윤" userId="6a4e7eac042de067" providerId="LiveId" clId="{68C6E54E-7B94-47FF-9485-C106A3F03945}" dt="2023-09-10T11:50:15.985" v="11295" actId="1076"/>
      <pc:docMkLst>
        <pc:docMk/>
      </pc:docMkLst>
      <pc:sldChg chg="modSp mod">
        <pc:chgData name="형석 윤" userId="6a4e7eac042de067" providerId="LiveId" clId="{68C6E54E-7B94-47FF-9485-C106A3F03945}" dt="2023-09-10T05:43:18.939" v="5437" actId="20577"/>
        <pc:sldMkLst>
          <pc:docMk/>
          <pc:sldMk cId="1858395446" sldId="832"/>
        </pc:sldMkLst>
        <pc:spChg chg="mod">
          <ac:chgData name="형석 윤" userId="6a4e7eac042de067" providerId="LiveId" clId="{68C6E54E-7B94-47FF-9485-C106A3F03945}" dt="2023-09-10T05:43:18.939" v="5437" actId="20577"/>
          <ac:spMkLst>
            <pc:docMk/>
            <pc:sldMk cId="1858395446" sldId="832"/>
            <ac:spMk id="3" creationId="{8840C5B5-153B-3BFF-A01F-8E0851C7F31E}"/>
          </ac:spMkLst>
        </pc:spChg>
      </pc:sldChg>
      <pc:sldChg chg="modSp mod">
        <pc:chgData name="형석 윤" userId="6a4e7eac042de067" providerId="LiveId" clId="{68C6E54E-7B94-47FF-9485-C106A3F03945}" dt="2023-09-09T23:55:30.632" v="1210" actId="1076"/>
        <pc:sldMkLst>
          <pc:docMk/>
          <pc:sldMk cId="2774827056" sldId="862"/>
        </pc:sldMkLst>
        <pc:spChg chg="mod">
          <ac:chgData name="형석 윤" userId="6a4e7eac042de067" providerId="LiveId" clId="{68C6E54E-7B94-47FF-9485-C106A3F03945}" dt="2023-09-09T23:55:30.632" v="1210" actId="1076"/>
          <ac:spMkLst>
            <pc:docMk/>
            <pc:sldMk cId="2774827056" sldId="862"/>
            <ac:spMk id="20" creationId="{606E2853-C1B3-A8AC-7BF8-D4BCEF6208B7}"/>
          </ac:spMkLst>
        </pc:spChg>
      </pc:sldChg>
      <pc:sldChg chg="modSp mod">
        <pc:chgData name="형석 윤" userId="6a4e7eac042de067" providerId="LiveId" clId="{68C6E54E-7B94-47FF-9485-C106A3F03945}" dt="2023-09-10T08:00:35.583" v="7960" actId="404"/>
        <pc:sldMkLst>
          <pc:docMk/>
          <pc:sldMk cId="3622565178" sldId="864"/>
        </pc:sldMkLst>
        <pc:spChg chg="mod">
          <ac:chgData name="형석 윤" userId="6a4e7eac042de067" providerId="LiveId" clId="{68C6E54E-7B94-47FF-9485-C106A3F03945}" dt="2023-09-10T08:00:35.583" v="7960" actId="404"/>
          <ac:spMkLst>
            <pc:docMk/>
            <pc:sldMk cId="3622565178" sldId="864"/>
            <ac:spMk id="12" creationId="{00000000-0000-0000-0000-000000000000}"/>
          </ac:spMkLst>
        </pc:spChg>
      </pc:sldChg>
      <pc:sldChg chg="addSp delSp modSp mod">
        <pc:chgData name="형석 윤" userId="6a4e7eac042de067" providerId="LiveId" clId="{68C6E54E-7B94-47FF-9485-C106A3F03945}" dt="2023-09-10T11:08:26.070" v="11245" actId="1076"/>
        <pc:sldMkLst>
          <pc:docMk/>
          <pc:sldMk cId="989481208" sldId="865"/>
        </pc:sldMkLst>
        <pc:spChg chg="add mod topLvl">
          <ac:chgData name="형석 윤" userId="6a4e7eac042de067" providerId="LiveId" clId="{68C6E54E-7B94-47FF-9485-C106A3F03945}" dt="2023-09-10T10:35:01.569" v="11180" actId="1076"/>
          <ac:spMkLst>
            <pc:docMk/>
            <pc:sldMk cId="989481208" sldId="865"/>
            <ac:spMk id="3" creationId="{B123D94E-A8FE-BC04-7550-837F1ADC8BCC}"/>
          </ac:spMkLst>
        </pc:spChg>
        <pc:spChg chg="add mod">
          <ac:chgData name="형석 윤" userId="6a4e7eac042de067" providerId="LiveId" clId="{68C6E54E-7B94-47FF-9485-C106A3F03945}" dt="2023-09-10T11:08:23.295" v="11244" actId="1076"/>
          <ac:spMkLst>
            <pc:docMk/>
            <pc:sldMk cId="989481208" sldId="865"/>
            <ac:spMk id="5" creationId="{327C5D06-46B5-54DD-F5DB-1699696C0B76}"/>
          </ac:spMkLst>
        </pc:spChg>
        <pc:spChg chg="add del mod topLvl">
          <ac:chgData name="형석 윤" userId="6a4e7eac042de067" providerId="LiveId" clId="{68C6E54E-7B94-47FF-9485-C106A3F03945}" dt="2023-09-09T23:23:14.863" v="541" actId="478"/>
          <ac:spMkLst>
            <pc:docMk/>
            <pc:sldMk cId="989481208" sldId="865"/>
            <ac:spMk id="8" creationId="{403DE1EB-1230-6617-50BF-182CC04F4D97}"/>
          </ac:spMkLst>
        </pc:spChg>
        <pc:spChg chg="add mod">
          <ac:chgData name="형석 윤" userId="6a4e7eac042de067" providerId="LiveId" clId="{68C6E54E-7B94-47FF-9485-C106A3F03945}" dt="2023-09-10T11:08:26.070" v="11245" actId="1076"/>
          <ac:spMkLst>
            <pc:docMk/>
            <pc:sldMk cId="989481208" sldId="865"/>
            <ac:spMk id="8" creationId="{A9BB155A-770B-3FAB-E613-16A4B88E4ED3}"/>
          </ac:spMkLst>
        </pc:spChg>
        <pc:spChg chg="add mod">
          <ac:chgData name="형석 윤" userId="6a4e7eac042de067" providerId="LiveId" clId="{68C6E54E-7B94-47FF-9485-C106A3F03945}" dt="2023-09-10T10:35:14.538" v="11189" actId="1076"/>
          <ac:spMkLst>
            <pc:docMk/>
            <pc:sldMk cId="989481208" sldId="865"/>
            <ac:spMk id="11" creationId="{BAD3023F-C238-0B4A-A546-5A453BE9FE8C}"/>
          </ac:spMkLst>
        </pc:spChg>
        <pc:spChg chg="del mod">
          <ac:chgData name="형석 윤" userId="6a4e7eac042de067" providerId="LiveId" clId="{68C6E54E-7B94-47FF-9485-C106A3F03945}" dt="2023-09-09T23:28:59.522" v="623" actId="478"/>
          <ac:spMkLst>
            <pc:docMk/>
            <pc:sldMk cId="989481208" sldId="865"/>
            <ac:spMk id="12" creationId="{00000000-0000-0000-0000-000000000000}"/>
          </ac:spMkLst>
        </pc:spChg>
        <pc:spChg chg="add mod">
          <ac:chgData name="형석 윤" userId="6a4e7eac042de067" providerId="LiveId" clId="{68C6E54E-7B94-47FF-9485-C106A3F03945}" dt="2023-09-10T10:30:59.857" v="11175" actId="1076"/>
          <ac:spMkLst>
            <pc:docMk/>
            <pc:sldMk cId="989481208" sldId="865"/>
            <ac:spMk id="14" creationId="{FF78B341-B5C0-020B-C28B-73AD48406162}"/>
          </ac:spMkLst>
        </pc:spChg>
        <pc:grpChg chg="add del mod">
          <ac:chgData name="형석 윤" userId="6a4e7eac042de067" providerId="LiveId" clId="{68C6E54E-7B94-47FF-9485-C106A3F03945}" dt="2023-09-09T23:23:14.863" v="541" actId="478"/>
          <ac:grpSpMkLst>
            <pc:docMk/>
            <pc:sldMk cId="989481208" sldId="865"/>
            <ac:grpSpMk id="9" creationId="{C31DDA33-0F58-0516-66A2-F6FF9E79D9C7}"/>
          </ac:grpSpMkLst>
        </pc:grpChg>
        <pc:picChg chg="del">
          <ac:chgData name="형석 윤" userId="6a4e7eac042de067" providerId="LiveId" clId="{68C6E54E-7B94-47FF-9485-C106A3F03945}" dt="2023-09-09T23:04:27.450" v="88" actId="478"/>
          <ac:picMkLst>
            <pc:docMk/>
            <pc:sldMk cId="989481208" sldId="865"/>
            <ac:picMk id="4" creationId="{7FFC385B-0B35-57B6-CD0A-B10114928E43}"/>
          </ac:picMkLst>
        </pc:picChg>
        <pc:picChg chg="del">
          <ac:chgData name="형석 윤" userId="6a4e7eac042de067" providerId="LiveId" clId="{68C6E54E-7B94-47FF-9485-C106A3F03945}" dt="2023-09-09T23:04:42.800" v="89" actId="478"/>
          <ac:picMkLst>
            <pc:docMk/>
            <pc:sldMk cId="989481208" sldId="865"/>
            <ac:picMk id="5" creationId="{B4BF4298-AE77-79F5-1938-7EECF9C20D13}"/>
          </ac:picMkLst>
        </pc:picChg>
      </pc:sldChg>
      <pc:sldChg chg="modSp mod">
        <pc:chgData name="형석 윤" userId="6a4e7eac042de067" providerId="LiveId" clId="{68C6E54E-7B94-47FF-9485-C106A3F03945}" dt="2023-09-09T23:04:21.238" v="87" actId="20577"/>
        <pc:sldMkLst>
          <pc:docMk/>
          <pc:sldMk cId="2426197337" sldId="866"/>
        </pc:sldMkLst>
        <pc:spChg chg="mod">
          <ac:chgData name="형석 윤" userId="6a4e7eac042de067" providerId="LiveId" clId="{68C6E54E-7B94-47FF-9485-C106A3F03945}" dt="2023-09-09T23:04:21.238" v="87" actId="20577"/>
          <ac:spMkLst>
            <pc:docMk/>
            <pc:sldMk cId="2426197337" sldId="866"/>
            <ac:spMk id="3" creationId="{B19F1FB0-4D38-536F-9777-E88EBB04F7FC}"/>
          </ac:spMkLst>
        </pc:spChg>
      </pc:sldChg>
      <pc:sldChg chg="addSp delSp modSp add mod">
        <pc:chgData name="형석 윤" userId="6a4e7eac042de067" providerId="LiveId" clId="{68C6E54E-7B94-47FF-9485-C106A3F03945}" dt="2023-09-09T23:58:42.100" v="1330" actId="20577"/>
        <pc:sldMkLst>
          <pc:docMk/>
          <pc:sldMk cId="1464847373" sldId="867"/>
        </pc:sldMkLst>
        <pc:spChg chg="mod">
          <ac:chgData name="형석 윤" userId="6a4e7eac042de067" providerId="LiveId" clId="{68C6E54E-7B94-47FF-9485-C106A3F03945}" dt="2023-09-09T23:58:42.100" v="1330" actId="20577"/>
          <ac:spMkLst>
            <pc:docMk/>
            <pc:sldMk cId="1464847373" sldId="867"/>
            <ac:spMk id="2" creationId="{00000000-0000-0000-0000-000000000000}"/>
          </ac:spMkLst>
        </pc:spChg>
        <pc:spChg chg="del">
          <ac:chgData name="형석 윤" userId="6a4e7eac042de067" providerId="LiveId" clId="{68C6E54E-7B94-47FF-9485-C106A3F03945}" dt="2023-09-09T23:35:55.389" v="878" actId="478"/>
          <ac:spMkLst>
            <pc:docMk/>
            <pc:sldMk cId="1464847373" sldId="867"/>
            <ac:spMk id="3" creationId="{B123D94E-A8FE-BC04-7550-837F1ADC8BCC}"/>
          </ac:spMkLst>
        </pc:spChg>
        <pc:spChg chg="add mod">
          <ac:chgData name="형석 윤" userId="6a4e7eac042de067" providerId="LiveId" clId="{68C6E54E-7B94-47FF-9485-C106A3F03945}" dt="2023-09-09T23:58:25.490" v="1308" actId="1076"/>
          <ac:spMkLst>
            <pc:docMk/>
            <pc:sldMk cId="1464847373" sldId="867"/>
            <ac:spMk id="4" creationId="{4B8C6D84-45D2-C968-CCD9-D0D696626C7A}"/>
          </ac:spMkLst>
        </pc:spChg>
        <pc:spChg chg="del">
          <ac:chgData name="형석 윤" userId="6a4e7eac042de067" providerId="LiveId" clId="{68C6E54E-7B94-47FF-9485-C106A3F03945}" dt="2023-09-09T23:35:55.389" v="878" actId="478"/>
          <ac:spMkLst>
            <pc:docMk/>
            <pc:sldMk cId="1464847373" sldId="867"/>
            <ac:spMk id="11" creationId="{BAD3023F-C238-0B4A-A546-5A453BE9FE8C}"/>
          </ac:spMkLst>
        </pc:spChg>
        <pc:spChg chg="add mod">
          <ac:chgData name="형석 윤" userId="6a4e7eac042de067" providerId="LiveId" clId="{68C6E54E-7B94-47FF-9485-C106A3F03945}" dt="2023-09-09T23:58:33.709" v="1315" actId="20577"/>
          <ac:spMkLst>
            <pc:docMk/>
            <pc:sldMk cId="1464847373" sldId="867"/>
            <ac:spMk id="13" creationId="{762C5A17-672F-D157-2586-CB4852F8DCDB}"/>
          </ac:spMkLst>
        </pc:spChg>
        <pc:spChg chg="del">
          <ac:chgData name="형석 윤" userId="6a4e7eac042de067" providerId="LiveId" clId="{68C6E54E-7B94-47FF-9485-C106A3F03945}" dt="2023-09-09T23:35:55.389" v="878" actId="478"/>
          <ac:spMkLst>
            <pc:docMk/>
            <pc:sldMk cId="1464847373" sldId="867"/>
            <ac:spMk id="14" creationId="{FF78B341-B5C0-020B-C28B-73AD48406162}"/>
          </ac:spMkLst>
        </pc:spChg>
        <pc:picChg chg="add mod">
          <ac:chgData name="형석 윤" userId="6a4e7eac042de067" providerId="LiveId" clId="{68C6E54E-7B94-47FF-9485-C106A3F03945}" dt="2023-09-09T23:57:54.659" v="1296" actId="1076"/>
          <ac:picMkLst>
            <pc:docMk/>
            <pc:sldMk cId="1464847373" sldId="867"/>
            <ac:picMk id="6" creationId="{C60EDC1F-A346-BA0C-529D-AD1CC1113FD2}"/>
          </ac:picMkLst>
        </pc:picChg>
        <pc:picChg chg="add mod modCrop">
          <ac:chgData name="형석 윤" userId="6a4e7eac042de067" providerId="LiveId" clId="{68C6E54E-7B94-47FF-9485-C106A3F03945}" dt="2023-09-09T23:58:07.130" v="1302" actId="732"/>
          <ac:picMkLst>
            <pc:docMk/>
            <pc:sldMk cId="1464847373" sldId="867"/>
            <ac:picMk id="9" creationId="{08471FB1-844D-E4EB-7108-2AF09DFDD4D6}"/>
          </ac:picMkLst>
        </pc:picChg>
        <pc:picChg chg="add mod">
          <ac:chgData name="형석 윤" userId="6a4e7eac042de067" providerId="LiveId" clId="{68C6E54E-7B94-47FF-9485-C106A3F03945}" dt="2023-09-09T23:58:17.254" v="1306" actId="1076"/>
          <ac:picMkLst>
            <pc:docMk/>
            <pc:sldMk cId="1464847373" sldId="867"/>
            <ac:picMk id="12" creationId="{9058162B-8E5C-C84D-A06F-4A9CC6977BFF}"/>
          </ac:picMkLst>
        </pc:picChg>
      </pc:sldChg>
      <pc:sldChg chg="addSp delSp modSp add mod">
        <pc:chgData name="형석 윤" userId="6a4e7eac042de067" providerId="LiveId" clId="{68C6E54E-7B94-47FF-9485-C106A3F03945}" dt="2023-09-09T23:59:35.880" v="1387" actId="1076"/>
        <pc:sldMkLst>
          <pc:docMk/>
          <pc:sldMk cId="2408458946" sldId="868"/>
        </pc:sldMkLst>
        <pc:spChg chg="mod">
          <ac:chgData name="형석 윤" userId="6a4e7eac042de067" providerId="LiveId" clId="{68C6E54E-7B94-47FF-9485-C106A3F03945}" dt="2023-09-09T23:55:51.600" v="1276" actId="20577"/>
          <ac:spMkLst>
            <pc:docMk/>
            <pc:sldMk cId="2408458946" sldId="868"/>
            <ac:spMk id="2" creationId="{00000000-0000-0000-0000-000000000000}"/>
          </ac:spMkLst>
        </pc:spChg>
        <pc:spChg chg="add mod">
          <ac:chgData name="형석 윤" userId="6a4e7eac042de067" providerId="LiveId" clId="{68C6E54E-7B94-47FF-9485-C106A3F03945}" dt="2023-09-09T23:54:59.971" v="1203" actId="1076"/>
          <ac:spMkLst>
            <pc:docMk/>
            <pc:sldMk cId="2408458946" sldId="868"/>
            <ac:spMk id="3" creationId="{944860B1-B793-B28A-28F3-1D96D39B6501}"/>
          </ac:spMkLst>
        </pc:spChg>
        <pc:spChg chg="del mod">
          <ac:chgData name="형석 윤" userId="6a4e7eac042de067" providerId="LiveId" clId="{68C6E54E-7B94-47FF-9485-C106A3F03945}" dt="2023-09-09T23:51:39.933" v="1181" actId="478"/>
          <ac:spMkLst>
            <pc:docMk/>
            <pc:sldMk cId="2408458946" sldId="868"/>
            <ac:spMk id="4" creationId="{4B8C6D84-45D2-C968-CCD9-D0D696626C7A}"/>
          </ac:spMkLst>
        </pc:spChg>
        <pc:spChg chg="add mod topLvl">
          <ac:chgData name="형석 윤" userId="6a4e7eac042de067" providerId="LiveId" clId="{68C6E54E-7B94-47FF-9485-C106A3F03945}" dt="2023-09-09T23:59:19.047" v="1332" actId="165"/>
          <ac:spMkLst>
            <pc:docMk/>
            <pc:sldMk cId="2408458946" sldId="868"/>
            <ac:spMk id="5" creationId="{550F3C7E-DE1E-B477-0B5C-43899B2B9C4A}"/>
          </ac:spMkLst>
        </pc:spChg>
        <pc:spChg chg="add mod topLvl">
          <ac:chgData name="형석 윤" userId="6a4e7eac042de067" providerId="LiveId" clId="{68C6E54E-7B94-47FF-9485-C106A3F03945}" dt="2023-09-09T23:59:19.047" v="1332" actId="165"/>
          <ac:spMkLst>
            <pc:docMk/>
            <pc:sldMk cId="2408458946" sldId="868"/>
            <ac:spMk id="9" creationId="{B2FE2530-AEEE-2352-7631-96868C83B2C8}"/>
          </ac:spMkLst>
        </pc:spChg>
        <pc:spChg chg="add mod">
          <ac:chgData name="형석 윤" userId="6a4e7eac042de067" providerId="LiveId" clId="{68C6E54E-7B94-47FF-9485-C106A3F03945}" dt="2023-09-09T23:57:19.580" v="1295" actId="403"/>
          <ac:spMkLst>
            <pc:docMk/>
            <pc:sldMk cId="2408458946" sldId="868"/>
            <ac:spMk id="13" creationId="{841EC60C-A600-24AB-9202-F2440BAB07AA}"/>
          </ac:spMkLst>
        </pc:spChg>
        <pc:spChg chg="add mod topLvl">
          <ac:chgData name="형석 윤" userId="6a4e7eac042de067" providerId="LiveId" clId="{68C6E54E-7B94-47FF-9485-C106A3F03945}" dt="2023-09-09T23:59:35.880" v="1387" actId="1076"/>
          <ac:spMkLst>
            <pc:docMk/>
            <pc:sldMk cId="2408458946" sldId="868"/>
            <ac:spMk id="14" creationId="{64A72A0E-D918-9109-6E70-FB0A318E79F2}"/>
          </ac:spMkLst>
        </pc:spChg>
        <pc:grpChg chg="add del mod">
          <ac:chgData name="형석 윤" userId="6a4e7eac042de067" providerId="LiveId" clId="{68C6E54E-7B94-47FF-9485-C106A3F03945}" dt="2023-09-09T23:59:19.047" v="1332" actId="165"/>
          <ac:grpSpMkLst>
            <pc:docMk/>
            <pc:sldMk cId="2408458946" sldId="868"/>
            <ac:grpSpMk id="12" creationId="{47198E6C-CAE5-3340-032A-D1B19B7C4ED8}"/>
          </ac:grpSpMkLst>
        </pc:grpChg>
        <pc:picChg chg="del">
          <ac:chgData name="형석 윤" userId="6a4e7eac042de067" providerId="LiveId" clId="{68C6E54E-7B94-47FF-9485-C106A3F03945}" dt="2023-09-09T23:37:17.575" v="935" actId="478"/>
          <ac:picMkLst>
            <pc:docMk/>
            <pc:sldMk cId="2408458946" sldId="868"/>
            <ac:picMk id="6" creationId="{C60EDC1F-A346-BA0C-529D-AD1CC1113FD2}"/>
          </ac:picMkLst>
        </pc:picChg>
        <pc:picChg chg="add mod">
          <ac:chgData name="형석 윤" userId="6a4e7eac042de067" providerId="LiveId" clId="{68C6E54E-7B94-47FF-9485-C106A3F03945}" dt="2023-09-09T23:55:01.736" v="1204" actId="1076"/>
          <ac:picMkLst>
            <pc:docMk/>
            <pc:sldMk cId="2408458946" sldId="868"/>
            <ac:picMk id="11" creationId="{AF4144E0-AB4A-F378-BF69-708C3E97060B}"/>
          </ac:picMkLst>
        </pc:picChg>
        <pc:picChg chg="add mod">
          <ac:chgData name="형석 윤" userId="6a4e7eac042de067" providerId="LiveId" clId="{68C6E54E-7B94-47FF-9485-C106A3F03945}" dt="2023-09-09T23:55:09.662" v="1209" actId="732"/>
          <ac:picMkLst>
            <pc:docMk/>
            <pc:sldMk cId="2408458946" sldId="868"/>
            <ac:picMk id="1026" creationId="{27B8E814-D403-514D-AE0F-25EF0598FF65}"/>
          </ac:picMkLst>
        </pc:picChg>
      </pc:sldChg>
      <pc:sldChg chg="addSp delSp modSp add del mod">
        <pc:chgData name="형석 윤" userId="6a4e7eac042de067" providerId="LiveId" clId="{68C6E54E-7B94-47FF-9485-C106A3F03945}" dt="2023-09-10T10:12:50.520" v="10971" actId="2696"/>
        <pc:sldMkLst>
          <pc:docMk/>
          <pc:sldMk cId="922655427" sldId="869"/>
        </pc:sldMkLst>
        <pc:spChg chg="del">
          <ac:chgData name="형석 윤" userId="6a4e7eac042de067" providerId="LiveId" clId="{68C6E54E-7B94-47FF-9485-C106A3F03945}" dt="2023-09-09T23:41:29.337" v="937" actId="478"/>
          <ac:spMkLst>
            <pc:docMk/>
            <pc:sldMk cId="922655427" sldId="869"/>
            <ac:spMk id="3" creationId="{B123D94E-A8FE-BC04-7550-837F1ADC8BCC}"/>
          </ac:spMkLst>
        </pc:spChg>
        <pc:spChg chg="add mod">
          <ac:chgData name="형석 윤" userId="6a4e7eac042de067" providerId="LiveId" clId="{68C6E54E-7B94-47FF-9485-C106A3F03945}" dt="2023-09-09T23:48:56.060" v="1029" actId="113"/>
          <ac:spMkLst>
            <pc:docMk/>
            <pc:sldMk cId="922655427" sldId="869"/>
            <ac:spMk id="5" creationId="{1875DE18-22C2-E25A-5124-0F40C4B9DB72}"/>
          </ac:spMkLst>
        </pc:spChg>
        <pc:spChg chg="del">
          <ac:chgData name="형석 윤" userId="6a4e7eac042de067" providerId="LiveId" clId="{68C6E54E-7B94-47FF-9485-C106A3F03945}" dt="2023-09-09T23:41:29.337" v="937" actId="478"/>
          <ac:spMkLst>
            <pc:docMk/>
            <pc:sldMk cId="922655427" sldId="869"/>
            <ac:spMk id="11" creationId="{BAD3023F-C238-0B4A-A546-5A453BE9FE8C}"/>
          </ac:spMkLst>
        </pc:spChg>
        <pc:spChg chg="del">
          <ac:chgData name="형석 윤" userId="6a4e7eac042de067" providerId="LiveId" clId="{68C6E54E-7B94-47FF-9485-C106A3F03945}" dt="2023-09-09T23:41:29.337" v="937" actId="478"/>
          <ac:spMkLst>
            <pc:docMk/>
            <pc:sldMk cId="922655427" sldId="869"/>
            <ac:spMk id="14" creationId="{FF78B341-B5C0-020B-C28B-73AD48406162}"/>
          </ac:spMkLst>
        </pc:spChg>
        <pc:cxnChg chg="del">
          <ac:chgData name="형석 윤" userId="6a4e7eac042de067" providerId="LiveId" clId="{68C6E54E-7B94-47FF-9485-C106A3F03945}" dt="2023-09-09T23:41:29.337" v="937" actId="478"/>
          <ac:cxnSpMkLst>
            <pc:docMk/>
            <pc:sldMk cId="922655427" sldId="869"/>
            <ac:cxnSpMk id="7" creationId="{D41581BD-2AD2-4DF9-9AB5-226196947341}"/>
          </ac:cxnSpMkLst>
        </pc:cxnChg>
      </pc:sldChg>
      <pc:sldChg chg="add del">
        <pc:chgData name="형석 윤" userId="6a4e7eac042de067" providerId="LiveId" clId="{68C6E54E-7B94-47FF-9485-C106A3F03945}" dt="2023-09-10T10:14:14.069" v="10976"/>
        <pc:sldMkLst>
          <pc:docMk/>
          <pc:sldMk cId="1441528042" sldId="869"/>
        </pc:sldMkLst>
      </pc:sldChg>
      <pc:sldChg chg="addSp delSp modSp add mod">
        <pc:chgData name="형석 윤" userId="6a4e7eac042de067" providerId="LiveId" clId="{68C6E54E-7B94-47FF-9485-C106A3F03945}" dt="2023-09-10T00:07:47.006" v="1926" actId="478"/>
        <pc:sldMkLst>
          <pc:docMk/>
          <pc:sldMk cId="264644569" sldId="870"/>
        </pc:sldMkLst>
        <pc:spChg chg="mod">
          <ac:chgData name="형석 윤" userId="6a4e7eac042de067" providerId="LiveId" clId="{68C6E54E-7B94-47FF-9485-C106A3F03945}" dt="2023-09-10T00:00:24.256" v="1435" actId="20577"/>
          <ac:spMkLst>
            <pc:docMk/>
            <pc:sldMk cId="264644569" sldId="870"/>
            <ac:spMk id="2" creationId="{00000000-0000-0000-0000-000000000000}"/>
          </ac:spMkLst>
        </pc:spChg>
        <pc:spChg chg="del">
          <ac:chgData name="형석 윤" userId="6a4e7eac042de067" providerId="LiveId" clId="{68C6E54E-7B94-47FF-9485-C106A3F03945}" dt="2023-09-09T23:59:50.707" v="1389" actId="478"/>
          <ac:spMkLst>
            <pc:docMk/>
            <pc:sldMk cId="264644569" sldId="870"/>
            <ac:spMk id="3" creationId="{944860B1-B793-B28A-28F3-1D96D39B6501}"/>
          </ac:spMkLst>
        </pc:spChg>
        <pc:spChg chg="del">
          <ac:chgData name="형석 윤" userId="6a4e7eac042de067" providerId="LiveId" clId="{68C6E54E-7B94-47FF-9485-C106A3F03945}" dt="2023-09-09T23:59:50.707" v="1389" actId="478"/>
          <ac:spMkLst>
            <pc:docMk/>
            <pc:sldMk cId="264644569" sldId="870"/>
            <ac:spMk id="5" creationId="{550F3C7E-DE1E-B477-0B5C-43899B2B9C4A}"/>
          </ac:spMkLst>
        </pc:spChg>
        <pc:spChg chg="add mod">
          <ac:chgData name="형석 윤" userId="6a4e7eac042de067" providerId="LiveId" clId="{68C6E54E-7B94-47FF-9485-C106A3F03945}" dt="2023-09-10T00:06:44.230" v="1864" actId="1076"/>
          <ac:spMkLst>
            <pc:docMk/>
            <pc:sldMk cId="264644569" sldId="870"/>
            <ac:spMk id="6" creationId="{5A7D9351-D298-AF48-EE38-93E18308C144}"/>
          </ac:spMkLst>
        </pc:spChg>
        <pc:spChg chg="add mod">
          <ac:chgData name="형석 윤" userId="6a4e7eac042de067" providerId="LiveId" clId="{68C6E54E-7B94-47FF-9485-C106A3F03945}" dt="2023-09-10T00:06:46.020" v="1865" actId="1076"/>
          <ac:spMkLst>
            <pc:docMk/>
            <pc:sldMk cId="264644569" sldId="870"/>
            <ac:spMk id="8" creationId="{ED2E662B-7A97-9441-C847-6D9F0DCA4AFA}"/>
          </ac:spMkLst>
        </pc:spChg>
        <pc:spChg chg="del">
          <ac:chgData name="형석 윤" userId="6a4e7eac042de067" providerId="LiveId" clId="{68C6E54E-7B94-47FF-9485-C106A3F03945}" dt="2023-09-09T23:59:50.707" v="1389" actId="478"/>
          <ac:spMkLst>
            <pc:docMk/>
            <pc:sldMk cId="264644569" sldId="870"/>
            <ac:spMk id="9" creationId="{B2FE2530-AEEE-2352-7631-96868C83B2C8}"/>
          </ac:spMkLst>
        </pc:spChg>
        <pc:spChg chg="del">
          <ac:chgData name="형석 윤" userId="6a4e7eac042de067" providerId="LiveId" clId="{68C6E54E-7B94-47FF-9485-C106A3F03945}" dt="2023-09-10T00:07:47.006" v="1926" actId="478"/>
          <ac:spMkLst>
            <pc:docMk/>
            <pc:sldMk cId="264644569" sldId="870"/>
            <ac:spMk id="13" creationId="{841EC60C-A600-24AB-9202-F2440BAB07AA}"/>
          </ac:spMkLst>
        </pc:spChg>
        <pc:spChg chg="del">
          <ac:chgData name="형석 윤" userId="6a4e7eac042de067" providerId="LiveId" clId="{68C6E54E-7B94-47FF-9485-C106A3F03945}" dt="2023-09-09T23:59:50.707" v="1389" actId="478"/>
          <ac:spMkLst>
            <pc:docMk/>
            <pc:sldMk cId="264644569" sldId="870"/>
            <ac:spMk id="14" creationId="{64A72A0E-D918-9109-6E70-FB0A318E79F2}"/>
          </ac:spMkLst>
        </pc:spChg>
        <pc:picChg chg="del">
          <ac:chgData name="형석 윤" userId="6a4e7eac042de067" providerId="LiveId" clId="{68C6E54E-7B94-47FF-9485-C106A3F03945}" dt="2023-09-09T23:59:50.707" v="1389" actId="478"/>
          <ac:picMkLst>
            <pc:docMk/>
            <pc:sldMk cId="264644569" sldId="870"/>
            <ac:picMk id="11" creationId="{AF4144E0-AB4A-F378-BF69-708C3E97060B}"/>
          </ac:picMkLst>
        </pc:picChg>
        <pc:picChg chg="del">
          <ac:chgData name="형석 윤" userId="6a4e7eac042de067" providerId="LiveId" clId="{68C6E54E-7B94-47FF-9485-C106A3F03945}" dt="2023-09-09T23:59:50.707" v="1389" actId="478"/>
          <ac:picMkLst>
            <pc:docMk/>
            <pc:sldMk cId="264644569" sldId="870"/>
            <ac:picMk id="1026" creationId="{27B8E814-D403-514D-AE0F-25EF0598FF65}"/>
          </ac:picMkLst>
        </pc:picChg>
      </pc:sldChg>
      <pc:sldChg chg="delSp modSp add del mod">
        <pc:chgData name="형석 윤" userId="6a4e7eac042de067" providerId="LiveId" clId="{68C6E54E-7B94-47FF-9485-C106A3F03945}" dt="2023-09-10T10:14:19.145" v="10977" actId="2696"/>
        <pc:sldMkLst>
          <pc:docMk/>
          <pc:sldMk cId="73533745" sldId="871"/>
        </pc:sldMkLst>
        <pc:spChg chg="mod">
          <ac:chgData name="형석 윤" userId="6a4e7eac042de067" providerId="LiveId" clId="{68C6E54E-7B94-47FF-9485-C106A3F03945}" dt="2023-09-10T00:07:36.632" v="1922" actId="20577"/>
          <ac:spMkLst>
            <pc:docMk/>
            <pc:sldMk cId="73533745" sldId="871"/>
            <ac:spMk id="2" creationId="{00000000-0000-0000-0000-000000000000}"/>
          </ac:spMkLst>
        </pc:spChg>
        <pc:spChg chg="del">
          <ac:chgData name="형석 윤" userId="6a4e7eac042de067" providerId="LiveId" clId="{68C6E54E-7B94-47FF-9485-C106A3F03945}" dt="2023-09-10T00:07:16.718" v="1877" actId="478"/>
          <ac:spMkLst>
            <pc:docMk/>
            <pc:sldMk cId="73533745" sldId="871"/>
            <ac:spMk id="6" creationId="{5A7D9351-D298-AF48-EE38-93E18308C144}"/>
          </ac:spMkLst>
        </pc:spChg>
        <pc:spChg chg="del">
          <ac:chgData name="형석 윤" userId="6a4e7eac042de067" providerId="LiveId" clId="{68C6E54E-7B94-47FF-9485-C106A3F03945}" dt="2023-09-10T00:07:16.718" v="1877" actId="478"/>
          <ac:spMkLst>
            <pc:docMk/>
            <pc:sldMk cId="73533745" sldId="871"/>
            <ac:spMk id="8" creationId="{ED2E662B-7A97-9441-C847-6D9F0DCA4AFA}"/>
          </ac:spMkLst>
        </pc:spChg>
        <pc:spChg chg="del">
          <ac:chgData name="형석 윤" userId="6a4e7eac042de067" providerId="LiveId" clId="{68C6E54E-7B94-47FF-9485-C106A3F03945}" dt="2023-09-10T00:07:43.882" v="1925" actId="478"/>
          <ac:spMkLst>
            <pc:docMk/>
            <pc:sldMk cId="73533745" sldId="871"/>
            <ac:spMk id="13" creationId="{841EC60C-A600-24AB-9202-F2440BAB07AA}"/>
          </ac:spMkLst>
        </pc:spChg>
      </pc:sldChg>
      <pc:sldChg chg="add">
        <pc:chgData name="형석 윤" userId="6a4e7eac042de067" providerId="LiveId" clId="{68C6E54E-7B94-47FF-9485-C106A3F03945}" dt="2023-09-10T10:14:20.385" v="10978"/>
        <pc:sldMkLst>
          <pc:docMk/>
          <pc:sldMk cId="582758465" sldId="871"/>
        </pc:sldMkLst>
      </pc:sldChg>
      <pc:sldChg chg="addSp delSp modSp add mod">
        <pc:chgData name="형석 윤" userId="6a4e7eac042de067" providerId="LiveId" clId="{68C6E54E-7B94-47FF-9485-C106A3F03945}" dt="2023-09-10T01:36:15.960" v="2221" actId="1076"/>
        <pc:sldMkLst>
          <pc:docMk/>
          <pc:sldMk cId="1040665727" sldId="872"/>
        </pc:sldMkLst>
        <pc:spChg chg="mod">
          <ac:chgData name="형석 윤" userId="6a4e7eac042de067" providerId="LiveId" clId="{68C6E54E-7B94-47FF-9485-C106A3F03945}" dt="2023-09-10T00:07:56.043" v="1949" actId="20577"/>
          <ac:spMkLst>
            <pc:docMk/>
            <pc:sldMk cId="1040665727" sldId="872"/>
            <ac:spMk id="2" creationId="{00000000-0000-0000-0000-000000000000}"/>
          </ac:spMkLst>
        </pc:spChg>
        <pc:spChg chg="add del">
          <ac:chgData name="형석 윤" userId="6a4e7eac042de067" providerId="LiveId" clId="{68C6E54E-7B94-47FF-9485-C106A3F03945}" dt="2023-09-10T01:26:14.040" v="1952" actId="22"/>
          <ac:spMkLst>
            <pc:docMk/>
            <pc:sldMk cId="1040665727" sldId="872"/>
            <ac:spMk id="6" creationId="{E0745F66-341D-AACD-6ACE-0CD609F42767}"/>
          </ac:spMkLst>
        </pc:spChg>
        <pc:spChg chg="add del">
          <ac:chgData name="형석 윤" userId="6a4e7eac042de067" providerId="LiveId" clId="{68C6E54E-7B94-47FF-9485-C106A3F03945}" dt="2023-09-10T01:26:14.670" v="1954" actId="22"/>
          <ac:spMkLst>
            <pc:docMk/>
            <pc:sldMk cId="1040665727" sldId="872"/>
            <ac:spMk id="9" creationId="{6D29254C-B439-0B8D-EABF-B2A6539D9DAC}"/>
          </ac:spMkLst>
        </pc:spChg>
        <pc:spChg chg="add mod">
          <ac:chgData name="형석 윤" userId="6a4e7eac042de067" providerId="LiveId" clId="{68C6E54E-7B94-47FF-9485-C106A3F03945}" dt="2023-09-10T01:36:01.116" v="2203" actId="1076"/>
          <ac:spMkLst>
            <pc:docMk/>
            <pc:sldMk cId="1040665727" sldId="872"/>
            <ac:spMk id="11" creationId="{C27EB6B1-355B-073F-1CAA-68CE2F57FC30}"/>
          </ac:spMkLst>
        </pc:spChg>
        <pc:spChg chg="del">
          <ac:chgData name="형석 윤" userId="6a4e7eac042de067" providerId="LiveId" clId="{68C6E54E-7B94-47FF-9485-C106A3F03945}" dt="2023-09-10T00:07:41.183" v="1924" actId="478"/>
          <ac:spMkLst>
            <pc:docMk/>
            <pc:sldMk cId="1040665727" sldId="872"/>
            <ac:spMk id="13" creationId="{841EC60C-A600-24AB-9202-F2440BAB07AA}"/>
          </ac:spMkLst>
        </pc:spChg>
        <pc:spChg chg="add del">
          <ac:chgData name="형석 윤" userId="6a4e7eac042de067" providerId="LiveId" clId="{68C6E54E-7B94-47FF-9485-C106A3F03945}" dt="2023-09-10T01:28:56.404" v="1969" actId="22"/>
          <ac:spMkLst>
            <pc:docMk/>
            <pc:sldMk cId="1040665727" sldId="872"/>
            <ac:spMk id="14" creationId="{91DDC161-3512-208E-BCB3-F9DAC53FB37B}"/>
          </ac:spMkLst>
        </pc:spChg>
        <pc:spChg chg="add mod">
          <ac:chgData name="형석 윤" userId="6a4e7eac042de067" providerId="LiveId" clId="{68C6E54E-7B94-47FF-9485-C106A3F03945}" dt="2023-09-10T01:31:34.623" v="2035" actId="1076"/>
          <ac:spMkLst>
            <pc:docMk/>
            <pc:sldMk cId="1040665727" sldId="872"/>
            <ac:spMk id="16" creationId="{08065177-11B6-6E98-DE81-1FDF047CA133}"/>
          </ac:spMkLst>
        </pc:spChg>
        <pc:spChg chg="add mod">
          <ac:chgData name="형석 윤" userId="6a4e7eac042de067" providerId="LiveId" clId="{68C6E54E-7B94-47FF-9485-C106A3F03945}" dt="2023-09-10T01:29:31.051" v="1998" actId="1076"/>
          <ac:spMkLst>
            <pc:docMk/>
            <pc:sldMk cId="1040665727" sldId="872"/>
            <ac:spMk id="18" creationId="{AF7DE64C-8CF7-A251-CFCE-067335AED65B}"/>
          </ac:spMkLst>
        </pc:spChg>
        <pc:spChg chg="add del">
          <ac:chgData name="형석 윤" userId="6a4e7eac042de067" providerId="LiveId" clId="{68C6E54E-7B94-47FF-9485-C106A3F03945}" dt="2023-09-10T01:29:41.073" v="2000" actId="22"/>
          <ac:spMkLst>
            <pc:docMk/>
            <pc:sldMk cId="1040665727" sldId="872"/>
            <ac:spMk id="20" creationId="{3A1CF549-DC31-6EDD-76C6-764BDFCD6E7A}"/>
          </ac:spMkLst>
        </pc:spChg>
        <pc:spChg chg="add del">
          <ac:chgData name="형석 윤" userId="6a4e7eac042de067" providerId="LiveId" clId="{68C6E54E-7B94-47FF-9485-C106A3F03945}" dt="2023-09-10T01:29:42.328" v="2002" actId="22"/>
          <ac:spMkLst>
            <pc:docMk/>
            <pc:sldMk cId="1040665727" sldId="872"/>
            <ac:spMk id="22" creationId="{DAAB3A76-D580-C93A-2017-D279F4C68AF9}"/>
          </ac:spMkLst>
        </pc:spChg>
        <pc:spChg chg="add mod">
          <ac:chgData name="형석 윤" userId="6a4e7eac042de067" providerId="LiveId" clId="{68C6E54E-7B94-47FF-9485-C106A3F03945}" dt="2023-09-10T01:31:34.623" v="2035" actId="1076"/>
          <ac:spMkLst>
            <pc:docMk/>
            <pc:sldMk cId="1040665727" sldId="872"/>
            <ac:spMk id="24" creationId="{60849959-0C09-9921-1E76-C65311CF8EA8}"/>
          </ac:spMkLst>
        </pc:spChg>
        <pc:spChg chg="add mod">
          <ac:chgData name="형석 윤" userId="6a4e7eac042de067" providerId="LiveId" clId="{68C6E54E-7B94-47FF-9485-C106A3F03945}" dt="2023-09-10T01:36:01.116" v="2203" actId="1076"/>
          <ac:spMkLst>
            <pc:docMk/>
            <pc:sldMk cId="1040665727" sldId="872"/>
            <ac:spMk id="25" creationId="{8960053D-C3F8-3E1F-BF15-102DAD2D0E1E}"/>
          </ac:spMkLst>
        </pc:spChg>
        <pc:spChg chg="add mod">
          <ac:chgData name="형석 윤" userId="6a4e7eac042de067" providerId="LiveId" clId="{68C6E54E-7B94-47FF-9485-C106A3F03945}" dt="2023-09-10T01:36:02.593" v="2204" actId="1076"/>
          <ac:spMkLst>
            <pc:docMk/>
            <pc:sldMk cId="1040665727" sldId="872"/>
            <ac:spMk id="26" creationId="{63D52D6A-4A1D-6C60-1FB6-B8A609A85A7A}"/>
          </ac:spMkLst>
        </pc:spChg>
        <pc:spChg chg="add mod">
          <ac:chgData name="형석 윤" userId="6a4e7eac042de067" providerId="LiveId" clId="{68C6E54E-7B94-47FF-9485-C106A3F03945}" dt="2023-09-10T01:36:15.960" v="2221" actId="1076"/>
          <ac:spMkLst>
            <pc:docMk/>
            <pc:sldMk cId="1040665727" sldId="872"/>
            <ac:spMk id="27" creationId="{09811145-BE50-D7B3-3579-15775A3A7BA7}"/>
          </ac:spMkLst>
        </pc:spChg>
        <pc:picChg chg="add del">
          <ac:chgData name="형석 윤" userId="6a4e7eac042de067" providerId="LiveId" clId="{68C6E54E-7B94-47FF-9485-C106A3F03945}" dt="2023-09-10T01:26:30.686" v="1964" actId="478"/>
          <ac:picMkLst>
            <pc:docMk/>
            <pc:sldMk cId="1040665727" sldId="872"/>
            <ac:picMk id="4" creationId="{0B62869D-DBE5-4650-3897-1446FF2B8E5B}"/>
          </ac:picMkLst>
        </pc:picChg>
        <pc:picChg chg="add mod">
          <ac:chgData name="형석 윤" userId="6a4e7eac042de067" providerId="LiveId" clId="{68C6E54E-7B94-47FF-9485-C106A3F03945}" dt="2023-09-10T01:31:34.623" v="2035" actId="1076"/>
          <ac:picMkLst>
            <pc:docMk/>
            <pc:sldMk cId="1040665727" sldId="872"/>
            <ac:picMk id="3074" creationId="{1787D4A5-3FCA-9978-BA33-314A72E832B6}"/>
          </ac:picMkLst>
        </pc:picChg>
        <pc:picChg chg="add mod">
          <ac:chgData name="형석 윤" userId="6a4e7eac042de067" providerId="LiveId" clId="{68C6E54E-7B94-47FF-9485-C106A3F03945}" dt="2023-09-10T01:31:34.623" v="2035" actId="1076"/>
          <ac:picMkLst>
            <pc:docMk/>
            <pc:sldMk cId="1040665727" sldId="872"/>
            <ac:picMk id="3076" creationId="{FB50FE6B-90D2-0908-C581-A1DC0E0EF541}"/>
          </ac:picMkLst>
        </pc:picChg>
      </pc:sldChg>
      <pc:sldChg chg="addSp delSp modSp add mod">
        <pc:chgData name="형석 윤" userId="6a4e7eac042de067" providerId="LiveId" clId="{68C6E54E-7B94-47FF-9485-C106A3F03945}" dt="2023-09-10T01:39:13.940" v="2248" actId="164"/>
        <pc:sldMkLst>
          <pc:docMk/>
          <pc:sldMk cId="1256052591" sldId="873"/>
        </pc:sldMkLst>
        <pc:spChg chg="add del mod">
          <ac:chgData name="형석 윤" userId="6a4e7eac042de067" providerId="LiveId" clId="{68C6E54E-7B94-47FF-9485-C106A3F03945}" dt="2023-09-10T01:38:41.155" v="2240" actId="478"/>
          <ac:spMkLst>
            <pc:docMk/>
            <pc:sldMk cId="1256052591" sldId="873"/>
            <ac:spMk id="3" creationId="{262F802D-8832-C0BF-6E1A-695F5B69D58D}"/>
          </ac:spMkLst>
        </pc:spChg>
        <pc:spChg chg="add del mod">
          <ac:chgData name="형석 윤" userId="6a4e7eac042de067" providerId="LiveId" clId="{68C6E54E-7B94-47FF-9485-C106A3F03945}" dt="2023-09-10T01:38:41.155" v="2240" actId="478"/>
          <ac:spMkLst>
            <pc:docMk/>
            <pc:sldMk cId="1256052591" sldId="873"/>
            <ac:spMk id="5" creationId="{9073B8A0-9929-6F7E-C24C-E4DC8B467611}"/>
          </ac:spMkLst>
        </pc:spChg>
        <pc:spChg chg="add mod">
          <ac:chgData name="형석 윤" userId="6a4e7eac042de067" providerId="LiveId" clId="{68C6E54E-7B94-47FF-9485-C106A3F03945}" dt="2023-09-10T01:38:46.767" v="2244"/>
          <ac:spMkLst>
            <pc:docMk/>
            <pc:sldMk cId="1256052591" sldId="873"/>
            <ac:spMk id="10" creationId="{B2AB182F-DD56-BD0D-F515-43365D67C142}"/>
          </ac:spMkLst>
        </pc:spChg>
        <pc:spChg chg="del mod">
          <ac:chgData name="형석 윤" userId="6a4e7eac042de067" providerId="LiveId" clId="{68C6E54E-7B94-47FF-9485-C106A3F03945}" dt="2023-09-10T01:31:27.392" v="2032" actId="21"/>
          <ac:spMkLst>
            <pc:docMk/>
            <pc:sldMk cId="1256052591" sldId="873"/>
            <ac:spMk id="11" creationId="{C27EB6B1-355B-073F-1CAA-68CE2F57FC30}"/>
          </ac:spMkLst>
        </pc:spChg>
        <pc:spChg chg="add mod">
          <ac:chgData name="형석 윤" userId="6a4e7eac042de067" providerId="LiveId" clId="{68C6E54E-7B94-47FF-9485-C106A3F03945}" dt="2023-09-10T01:39:13.940" v="2248" actId="164"/>
          <ac:spMkLst>
            <pc:docMk/>
            <pc:sldMk cId="1256052591" sldId="873"/>
            <ac:spMk id="12" creationId="{B91E01E2-57DA-CF6C-BE7C-48C3C6D63F8A}"/>
          </ac:spMkLst>
        </pc:spChg>
        <pc:grpChg chg="add mod">
          <ac:chgData name="형석 윤" userId="6a4e7eac042de067" providerId="LiveId" clId="{68C6E54E-7B94-47FF-9485-C106A3F03945}" dt="2023-09-10T01:39:13.940" v="2248" actId="164"/>
          <ac:grpSpMkLst>
            <pc:docMk/>
            <pc:sldMk cId="1256052591" sldId="873"/>
            <ac:grpSpMk id="13" creationId="{8825153F-1FD3-087A-0DFF-79834ED70F49}"/>
          </ac:grpSpMkLst>
        </pc:grpChg>
        <pc:picChg chg="del mod">
          <ac:chgData name="형석 윤" userId="6a4e7eac042de067" providerId="LiveId" clId="{68C6E54E-7B94-47FF-9485-C106A3F03945}" dt="2023-09-10T01:38:35.130" v="2237" actId="478"/>
          <ac:picMkLst>
            <pc:docMk/>
            <pc:sldMk cId="1256052591" sldId="873"/>
            <ac:picMk id="4" creationId="{0B62869D-DBE5-4650-3897-1446FF2B8E5B}"/>
          </ac:picMkLst>
        </pc:picChg>
        <pc:picChg chg="add mod">
          <ac:chgData name="형석 윤" userId="6a4e7eac042de067" providerId="LiveId" clId="{68C6E54E-7B94-47FF-9485-C106A3F03945}" dt="2023-09-10T01:39:13.940" v="2248" actId="164"/>
          <ac:picMkLst>
            <pc:docMk/>
            <pc:sldMk cId="1256052591" sldId="873"/>
            <ac:picMk id="8" creationId="{5C94EDC9-2C7F-0A2B-4B15-7648F62A5D61}"/>
          </ac:picMkLst>
        </pc:picChg>
        <pc:picChg chg="add del mod">
          <ac:chgData name="형석 윤" userId="6a4e7eac042de067" providerId="LiveId" clId="{68C6E54E-7B94-47FF-9485-C106A3F03945}" dt="2023-09-10T01:38:27.860" v="2230"/>
          <ac:picMkLst>
            <pc:docMk/>
            <pc:sldMk cId="1256052591" sldId="873"/>
            <ac:picMk id="9" creationId="{7C98EF24-3331-B33A-54C8-B178D899557F}"/>
          </ac:picMkLst>
        </pc:picChg>
      </pc:sldChg>
      <pc:sldChg chg="addSp delSp modSp add mod">
        <pc:chgData name="형석 윤" userId="6a4e7eac042de067" providerId="LiveId" clId="{68C6E54E-7B94-47FF-9485-C106A3F03945}" dt="2023-09-10T02:54:36.206" v="3649" actId="20577"/>
        <pc:sldMkLst>
          <pc:docMk/>
          <pc:sldMk cId="2111003927" sldId="874"/>
        </pc:sldMkLst>
        <pc:spChg chg="mod">
          <ac:chgData name="형석 윤" userId="6a4e7eac042de067" providerId="LiveId" clId="{68C6E54E-7B94-47FF-9485-C106A3F03945}" dt="2023-09-10T02:54:36.206" v="3649" actId="20577"/>
          <ac:spMkLst>
            <pc:docMk/>
            <pc:sldMk cId="2111003927" sldId="874"/>
            <ac:spMk id="2" creationId="{00000000-0000-0000-0000-000000000000}"/>
          </ac:spMkLst>
        </pc:spChg>
        <pc:spChg chg="del">
          <ac:chgData name="형석 윤" userId="6a4e7eac042de067" providerId="LiveId" clId="{68C6E54E-7B94-47FF-9485-C106A3F03945}" dt="2023-09-10T01:32:50.003" v="2052" actId="478"/>
          <ac:spMkLst>
            <pc:docMk/>
            <pc:sldMk cId="2111003927" sldId="874"/>
            <ac:spMk id="11" creationId="{C27EB6B1-355B-073F-1CAA-68CE2F57FC30}"/>
          </ac:spMkLst>
        </pc:spChg>
        <pc:spChg chg="del">
          <ac:chgData name="형석 윤" userId="6a4e7eac042de067" providerId="LiveId" clId="{68C6E54E-7B94-47FF-9485-C106A3F03945}" dt="2023-09-10T01:32:49.340" v="2051" actId="478"/>
          <ac:spMkLst>
            <pc:docMk/>
            <pc:sldMk cId="2111003927" sldId="874"/>
            <ac:spMk id="16" creationId="{08065177-11B6-6E98-DE81-1FDF047CA133}"/>
          </ac:spMkLst>
        </pc:spChg>
        <pc:spChg chg="mod">
          <ac:chgData name="형석 윤" userId="6a4e7eac042de067" providerId="LiveId" clId="{68C6E54E-7B94-47FF-9485-C106A3F03945}" dt="2023-09-10T01:33:45.523" v="2074" actId="1076"/>
          <ac:spMkLst>
            <pc:docMk/>
            <pc:sldMk cId="2111003927" sldId="874"/>
            <ac:spMk id="18" creationId="{AF7DE64C-8CF7-A251-CFCE-067335AED65B}"/>
          </ac:spMkLst>
        </pc:spChg>
        <pc:spChg chg="del">
          <ac:chgData name="형석 윤" userId="6a4e7eac042de067" providerId="LiveId" clId="{68C6E54E-7B94-47FF-9485-C106A3F03945}" dt="2023-09-10T01:32:49.340" v="2051" actId="478"/>
          <ac:spMkLst>
            <pc:docMk/>
            <pc:sldMk cId="2111003927" sldId="874"/>
            <ac:spMk id="24" creationId="{60849959-0C09-9921-1E76-C65311CF8EA8}"/>
          </ac:spMkLst>
        </pc:spChg>
        <pc:spChg chg="del mod">
          <ac:chgData name="형석 윤" userId="6a4e7eac042de067" providerId="LiveId" clId="{68C6E54E-7B94-47FF-9485-C106A3F03945}" dt="2023-09-10T01:34:57.809" v="2196" actId="478"/>
          <ac:spMkLst>
            <pc:docMk/>
            <pc:sldMk cId="2111003927" sldId="874"/>
            <ac:spMk id="25" creationId="{8960053D-C3F8-3E1F-BF15-102DAD2D0E1E}"/>
          </ac:spMkLst>
        </pc:spChg>
        <pc:picChg chg="add del mod">
          <ac:chgData name="형석 윤" userId="6a4e7eac042de067" providerId="LiveId" clId="{68C6E54E-7B94-47FF-9485-C106A3F03945}" dt="2023-09-10T01:35:17.115" v="2197" actId="478"/>
          <ac:picMkLst>
            <pc:docMk/>
            <pc:sldMk cId="2111003927" sldId="874"/>
            <ac:picMk id="4" creationId="{DB9DA97E-4A78-B13E-8D3D-ED3670976B61}"/>
          </ac:picMkLst>
        </pc:picChg>
        <pc:picChg chg="add mod">
          <ac:chgData name="형석 윤" userId="6a4e7eac042de067" providerId="LiveId" clId="{68C6E54E-7B94-47FF-9485-C106A3F03945}" dt="2023-09-10T01:35:21.388" v="2200" actId="1076"/>
          <ac:picMkLst>
            <pc:docMk/>
            <pc:sldMk cId="2111003927" sldId="874"/>
            <ac:picMk id="6" creationId="{88601917-4167-A645-0FDC-C89DE9274DC5}"/>
          </ac:picMkLst>
        </pc:picChg>
        <pc:picChg chg="del">
          <ac:chgData name="형석 윤" userId="6a4e7eac042de067" providerId="LiveId" clId="{68C6E54E-7B94-47FF-9485-C106A3F03945}" dt="2023-09-10T01:32:49.340" v="2051" actId="478"/>
          <ac:picMkLst>
            <pc:docMk/>
            <pc:sldMk cId="2111003927" sldId="874"/>
            <ac:picMk id="3074" creationId="{1787D4A5-3FCA-9978-BA33-314A72E832B6}"/>
          </ac:picMkLst>
        </pc:picChg>
        <pc:picChg chg="del">
          <ac:chgData name="형석 윤" userId="6a4e7eac042de067" providerId="LiveId" clId="{68C6E54E-7B94-47FF-9485-C106A3F03945}" dt="2023-09-10T01:32:49.340" v="2051" actId="478"/>
          <ac:picMkLst>
            <pc:docMk/>
            <pc:sldMk cId="2111003927" sldId="874"/>
            <ac:picMk id="3076" creationId="{FB50FE6B-90D2-0908-C581-A1DC0E0EF541}"/>
          </ac:picMkLst>
        </pc:picChg>
      </pc:sldChg>
      <pc:sldChg chg="addSp delSp modSp add mod">
        <pc:chgData name="형석 윤" userId="6a4e7eac042de067" providerId="LiveId" clId="{68C6E54E-7B94-47FF-9485-C106A3F03945}" dt="2023-09-10T01:37:19.658" v="2227" actId="1076"/>
        <pc:sldMkLst>
          <pc:docMk/>
          <pc:sldMk cId="3599247172" sldId="875"/>
        </pc:sldMkLst>
        <pc:picChg chg="add mod">
          <ac:chgData name="형석 윤" userId="6a4e7eac042de067" providerId="LiveId" clId="{68C6E54E-7B94-47FF-9485-C106A3F03945}" dt="2023-09-10T01:37:19.658" v="2227" actId="1076"/>
          <ac:picMkLst>
            <pc:docMk/>
            <pc:sldMk cId="3599247172" sldId="875"/>
            <ac:picMk id="4" creationId="{D580A56D-F0DF-5A8C-60E0-1E71A8711812}"/>
          </ac:picMkLst>
        </pc:picChg>
        <pc:picChg chg="del">
          <ac:chgData name="형석 윤" userId="6a4e7eac042de067" providerId="LiveId" clId="{68C6E54E-7B94-47FF-9485-C106A3F03945}" dt="2023-09-10T01:36:32.718" v="2223" actId="478"/>
          <ac:picMkLst>
            <pc:docMk/>
            <pc:sldMk cId="3599247172" sldId="875"/>
            <ac:picMk id="6" creationId="{88601917-4167-A645-0FDC-C89DE9274DC5}"/>
          </ac:picMkLst>
        </pc:picChg>
      </pc:sldChg>
      <pc:sldChg chg="delSp add del mod ord">
        <pc:chgData name="형석 윤" userId="6a4e7eac042de067" providerId="LiveId" clId="{68C6E54E-7B94-47FF-9485-C106A3F03945}" dt="2023-09-10T08:58:52.212" v="9062" actId="47"/>
        <pc:sldMkLst>
          <pc:docMk/>
          <pc:sldMk cId="1042171384" sldId="876"/>
        </pc:sldMkLst>
        <pc:picChg chg="del">
          <ac:chgData name="형석 윤" userId="6a4e7eac042de067" providerId="LiveId" clId="{68C6E54E-7B94-47FF-9485-C106A3F03945}" dt="2023-09-10T01:51:56.835" v="2268" actId="478"/>
          <ac:picMkLst>
            <pc:docMk/>
            <pc:sldMk cId="1042171384" sldId="876"/>
            <ac:picMk id="8" creationId="{5C94EDC9-2C7F-0A2B-4B15-7648F62A5D61}"/>
          </ac:picMkLst>
        </pc:picChg>
      </pc:sldChg>
      <pc:sldChg chg="addSp delSp modSp add mod">
        <pc:chgData name="형석 윤" userId="6a4e7eac042de067" providerId="LiveId" clId="{68C6E54E-7B94-47FF-9485-C106A3F03945}" dt="2023-09-10T02:43:30.500" v="3451" actId="1076"/>
        <pc:sldMkLst>
          <pc:docMk/>
          <pc:sldMk cId="344116838" sldId="877"/>
        </pc:sldMkLst>
        <pc:spChg chg="add mod">
          <ac:chgData name="형석 윤" userId="6a4e7eac042de067" providerId="LiveId" clId="{68C6E54E-7B94-47FF-9485-C106A3F03945}" dt="2023-09-10T01:42:01.706" v="2259" actId="164"/>
          <ac:spMkLst>
            <pc:docMk/>
            <pc:sldMk cId="344116838" sldId="877"/>
            <ac:spMk id="5" creationId="{C61C562C-EBF7-2C9F-E2E4-F742D75CF161}"/>
          </ac:spMkLst>
        </pc:spChg>
        <pc:spChg chg="add mod">
          <ac:chgData name="형석 윤" userId="6a4e7eac042de067" providerId="LiveId" clId="{68C6E54E-7B94-47FF-9485-C106A3F03945}" dt="2023-09-10T01:42:01.706" v="2259" actId="164"/>
          <ac:spMkLst>
            <pc:docMk/>
            <pc:sldMk cId="344116838" sldId="877"/>
            <ac:spMk id="6" creationId="{CD623C57-E844-7E7B-8CAB-232389C4A30A}"/>
          </ac:spMkLst>
        </pc:spChg>
        <pc:spChg chg="add mod">
          <ac:chgData name="형석 윤" userId="6a4e7eac042de067" providerId="LiveId" clId="{68C6E54E-7B94-47FF-9485-C106A3F03945}" dt="2023-09-10T02:43:30.500" v="3451" actId="1076"/>
          <ac:spMkLst>
            <pc:docMk/>
            <pc:sldMk cId="344116838" sldId="877"/>
            <ac:spMk id="17" creationId="{CA45713F-5DC5-FB80-B444-52545313A547}"/>
          </ac:spMkLst>
        </pc:spChg>
        <pc:grpChg chg="add mod">
          <ac:chgData name="형석 윤" userId="6a4e7eac042de067" providerId="LiveId" clId="{68C6E54E-7B94-47FF-9485-C106A3F03945}" dt="2023-09-10T01:42:01.706" v="2259" actId="164"/>
          <ac:grpSpMkLst>
            <pc:docMk/>
            <pc:sldMk cId="344116838" sldId="877"/>
            <ac:grpSpMk id="9" creationId="{6794D2B1-B702-61EF-7604-49AF22F07856}"/>
          </ac:grpSpMkLst>
        </pc:grpChg>
        <pc:grpChg chg="del">
          <ac:chgData name="형석 윤" userId="6a4e7eac042de067" providerId="LiveId" clId="{68C6E54E-7B94-47FF-9485-C106A3F03945}" dt="2023-09-10T01:41:06.773" v="2250" actId="478"/>
          <ac:grpSpMkLst>
            <pc:docMk/>
            <pc:sldMk cId="344116838" sldId="877"/>
            <ac:grpSpMk id="13" creationId="{8825153F-1FD3-087A-0DFF-79834ED70F49}"/>
          </ac:grpSpMkLst>
        </pc:grpChg>
        <pc:picChg chg="add mod">
          <ac:chgData name="형석 윤" userId="6a4e7eac042de067" providerId="LiveId" clId="{68C6E54E-7B94-47FF-9485-C106A3F03945}" dt="2023-09-10T01:42:01.706" v="2259" actId="164"/>
          <ac:picMkLst>
            <pc:docMk/>
            <pc:sldMk cId="344116838" sldId="877"/>
            <ac:picMk id="4" creationId="{E6E9C717-7FAF-8498-7862-15D839258526}"/>
          </ac:picMkLst>
        </pc:picChg>
        <pc:cxnChg chg="add del">
          <ac:chgData name="형석 윤" userId="6a4e7eac042de067" providerId="LiveId" clId="{68C6E54E-7B94-47FF-9485-C106A3F03945}" dt="2023-09-10T02:43:12.654" v="3438" actId="478"/>
          <ac:cxnSpMkLst>
            <pc:docMk/>
            <pc:sldMk cId="344116838" sldId="877"/>
            <ac:cxnSpMk id="14" creationId="{66B7F837-3A34-ACEF-2FD2-FE0908EB1319}"/>
          </ac:cxnSpMkLst>
        </pc:cxnChg>
        <pc:cxnChg chg="add mod">
          <ac:chgData name="형석 윤" userId="6a4e7eac042de067" providerId="LiveId" clId="{68C6E54E-7B94-47FF-9485-C106A3F03945}" dt="2023-09-10T02:43:22.429" v="3440" actId="208"/>
          <ac:cxnSpMkLst>
            <pc:docMk/>
            <pc:sldMk cId="344116838" sldId="877"/>
            <ac:cxnSpMk id="16" creationId="{72F583E6-C95B-D9D2-C4B9-3A8C40BDD83F}"/>
          </ac:cxnSpMkLst>
        </pc:cxnChg>
      </pc:sldChg>
      <pc:sldChg chg="addSp delSp modSp add mod">
        <pc:chgData name="형석 윤" userId="6a4e7eac042de067" providerId="LiveId" clId="{68C6E54E-7B94-47FF-9485-C106A3F03945}" dt="2023-09-10T10:15:17.604" v="11017" actId="404"/>
        <pc:sldMkLst>
          <pc:docMk/>
          <pc:sldMk cId="721930862" sldId="878"/>
        </pc:sldMkLst>
        <pc:spChg chg="mod">
          <ac:chgData name="형석 윤" userId="6a4e7eac042de067" providerId="LiveId" clId="{68C6E54E-7B94-47FF-9485-C106A3F03945}" dt="2023-09-10T10:15:17.604" v="11017" actId="404"/>
          <ac:spMkLst>
            <pc:docMk/>
            <pc:sldMk cId="721930862" sldId="878"/>
            <ac:spMk id="2" creationId="{00000000-0000-0000-0000-000000000000}"/>
          </ac:spMkLst>
        </pc:spChg>
        <pc:spChg chg="add mod">
          <ac:chgData name="형석 윤" userId="6a4e7eac042de067" providerId="LiveId" clId="{68C6E54E-7B94-47FF-9485-C106A3F03945}" dt="2023-09-10T01:52:10.171" v="2275" actId="20577"/>
          <ac:spMkLst>
            <pc:docMk/>
            <pc:sldMk cId="721930862" sldId="878"/>
            <ac:spMk id="11" creationId="{9132E6E0-2DB1-8656-3BE0-2BDF18C2BF14}"/>
          </ac:spMkLst>
        </pc:spChg>
        <pc:spChg chg="add del mod">
          <ac:chgData name="형석 윤" userId="6a4e7eac042de067" providerId="LiveId" clId="{68C6E54E-7B94-47FF-9485-C106A3F03945}" dt="2023-09-10T02:04:23.966" v="2278" actId="478"/>
          <ac:spMkLst>
            <pc:docMk/>
            <pc:sldMk cId="721930862" sldId="878"/>
            <ac:spMk id="13" creationId="{CAF3A452-070B-5C4F-CD99-5DBAA37F6D4E}"/>
          </ac:spMkLst>
        </pc:spChg>
        <pc:spChg chg="add del">
          <ac:chgData name="형석 윤" userId="6a4e7eac042de067" providerId="LiveId" clId="{68C6E54E-7B94-47FF-9485-C106A3F03945}" dt="2023-09-10T02:04:47.732" v="2315" actId="478"/>
          <ac:spMkLst>
            <pc:docMk/>
            <pc:sldMk cId="721930862" sldId="878"/>
            <ac:spMk id="15" creationId="{FF8CC6F3-90B8-BCAD-5BBA-CF1AEA440C41}"/>
          </ac:spMkLst>
        </pc:spChg>
        <pc:spChg chg="add mod">
          <ac:chgData name="형석 윤" userId="6a4e7eac042de067" providerId="LiveId" clId="{68C6E54E-7B94-47FF-9485-C106A3F03945}" dt="2023-09-10T02:17:27.098" v="2817" actId="1076"/>
          <ac:spMkLst>
            <pc:docMk/>
            <pc:sldMk cId="721930862" sldId="878"/>
            <ac:spMk id="16" creationId="{DBB69898-BA62-29D5-3EF4-B1B651876039}"/>
          </ac:spMkLst>
        </pc:spChg>
        <pc:spChg chg="add mod">
          <ac:chgData name="형석 윤" userId="6a4e7eac042de067" providerId="LiveId" clId="{68C6E54E-7B94-47FF-9485-C106A3F03945}" dt="2023-09-10T02:17:27.098" v="2817" actId="1076"/>
          <ac:spMkLst>
            <pc:docMk/>
            <pc:sldMk cId="721930862" sldId="878"/>
            <ac:spMk id="17" creationId="{640F92C3-C40F-493C-032B-0FDBC9482348}"/>
          </ac:spMkLst>
        </pc:spChg>
        <pc:spChg chg="add del">
          <ac:chgData name="형석 윤" userId="6a4e7eac042de067" providerId="LiveId" clId="{68C6E54E-7B94-47FF-9485-C106A3F03945}" dt="2023-09-10T02:12:01.564" v="2427"/>
          <ac:spMkLst>
            <pc:docMk/>
            <pc:sldMk cId="721930862" sldId="878"/>
            <ac:spMk id="18" creationId="{C47D7345-7EE4-6DD2-A5AC-41C28227F042}"/>
          </ac:spMkLst>
        </pc:spChg>
        <pc:spChg chg="add del">
          <ac:chgData name="형석 윤" userId="6a4e7eac042de067" providerId="LiveId" clId="{68C6E54E-7B94-47FF-9485-C106A3F03945}" dt="2023-09-10T02:12:04.139" v="2430" actId="22"/>
          <ac:spMkLst>
            <pc:docMk/>
            <pc:sldMk cId="721930862" sldId="878"/>
            <ac:spMk id="20" creationId="{BBDAAF67-AB73-ABDA-8AAE-8B710945A477}"/>
          </ac:spMkLst>
        </pc:spChg>
        <pc:spChg chg="add mod">
          <ac:chgData name="형석 윤" userId="6a4e7eac042de067" providerId="LiveId" clId="{68C6E54E-7B94-47FF-9485-C106A3F03945}" dt="2023-09-10T02:27:46.896" v="3411" actId="1076"/>
          <ac:spMkLst>
            <pc:docMk/>
            <pc:sldMk cId="721930862" sldId="878"/>
            <ac:spMk id="22" creationId="{4A191692-05E0-AE42-5FE6-C91E89CFB7FC}"/>
          </ac:spMkLst>
        </pc:spChg>
        <pc:spChg chg="add mod">
          <ac:chgData name="형석 윤" userId="6a4e7eac042de067" providerId="LiveId" clId="{68C6E54E-7B94-47FF-9485-C106A3F03945}" dt="2023-09-10T02:17:38.604" v="2824" actId="1076"/>
          <ac:spMkLst>
            <pc:docMk/>
            <pc:sldMk cId="721930862" sldId="878"/>
            <ac:spMk id="24" creationId="{DFBC784D-185B-FC9E-0E64-475BAAD851E0}"/>
          </ac:spMkLst>
        </pc:spChg>
        <pc:spChg chg="add del">
          <ac:chgData name="형석 윤" userId="6a4e7eac042de067" providerId="LiveId" clId="{68C6E54E-7B94-47FF-9485-C106A3F03945}" dt="2023-09-10T02:21:03.849" v="2968"/>
          <ac:spMkLst>
            <pc:docMk/>
            <pc:sldMk cId="721930862" sldId="878"/>
            <ac:spMk id="25" creationId="{20527505-7170-E0A6-7DC3-ED575CA49A94}"/>
          </ac:spMkLst>
        </pc:spChg>
        <pc:spChg chg="add del">
          <ac:chgData name="형석 윤" userId="6a4e7eac042de067" providerId="LiveId" clId="{68C6E54E-7B94-47FF-9485-C106A3F03945}" dt="2023-09-10T02:21:03.849" v="2968"/>
          <ac:spMkLst>
            <pc:docMk/>
            <pc:sldMk cId="721930862" sldId="878"/>
            <ac:spMk id="26" creationId="{0EAC2A80-6A97-86A4-A671-5BA5E57EE83B}"/>
          </ac:spMkLst>
        </pc:spChg>
        <pc:spChg chg="add del">
          <ac:chgData name="형석 윤" userId="6a4e7eac042de067" providerId="LiveId" clId="{68C6E54E-7B94-47FF-9485-C106A3F03945}" dt="2023-09-10T02:21:03.849" v="2968"/>
          <ac:spMkLst>
            <pc:docMk/>
            <pc:sldMk cId="721930862" sldId="878"/>
            <ac:spMk id="27" creationId="{8B3902EB-71EC-75E3-D956-F2D2B7A9C4AD}"/>
          </ac:spMkLst>
        </pc:spChg>
        <pc:spChg chg="add del">
          <ac:chgData name="형석 윤" userId="6a4e7eac042de067" providerId="LiveId" clId="{68C6E54E-7B94-47FF-9485-C106A3F03945}" dt="2023-09-10T02:21:03.849" v="2968"/>
          <ac:spMkLst>
            <pc:docMk/>
            <pc:sldMk cId="721930862" sldId="878"/>
            <ac:spMk id="28" creationId="{E225F195-F90A-FC61-4620-833A83BDD34C}"/>
          </ac:spMkLst>
        </pc:spChg>
        <pc:spChg chg="add del">
          <ac:chgData name="형석 윤" userId="6a4e7eac042de067" providerId="LiveId" clId="{68C6E54E-7B94-47FF-9485-C106A3F03945}" dt="2023-09-10T02:21:05.307" v="2970"/>
          <ac:spMkLst>
            <pc:docMk/>
            <pc:sldMk cId="721930862" sldId="878"/>
            <ac:spMk id="29" creationId="{AF2EA826-E16F-8F6D-4B96-8CF069C5FAE2}"/>
          </ac:spMkLst>
        </pc:spChg>
        <pc:spChg chg="add del">
          <ac:chgData name="형석 윤" userId="6a4e7eac042de067" providerId="LiveId" clId="{68C6E54E-7B94-47FF-9485-C106A3F03945}" dt="2023-09-10T02:21:05.307" v="2970"/>
          <ac:spMkLst>
            <pc:docMk/>
            <pc:sldMk cId="721930862" sldId="878"/>
            <ac:spMk id="30" creationId="{E89AEE8A-C3DE-4094-383D-F87860BAA266}"/>
          </ac:spMkLst>
        </pc:spChg>
        <pc:spChg chg="add del">
          <ac:chgData name="형석 윤" userId="6a4e7eac042de067" providerId="LiveId" clId="{68C6E54E-7B94-47FF-9485-C106A3F03945}" dt="2023-09-10T02:21:05.307" v="2970"/>
          <ac:spMkLst>
            <pc:docMk/>
            <pc:sldMk cId="721930862" sldId="878"/>
            <ac:spMk id="31" creationId="{1E6E58EA-A3C3-0064-BB46-0FAD9E9A0FDA}"/>
          </ac:spMkLst>
        </pc:spChg>
        <pc:spChg chg="add del">
          <ac:chgData name="형석 윤" userId="6a4e7eac042de067" providerId="LiveId" clId="{68C6E54E-7B94-47FF-9485-C106A3F03945}" dt="2023-09-10T02:21:05.307" v="2970"/>
          <ac:spMkLst>
            <pc:docMk/>
            <pc:sldMk cId="721930862" sldId="878"/>
            <ac:spMk id="32" creationId="{E27733C7-E8FF-FFBD-40DF-F12F8A4B8B91}"/>
          </ac:spMkLst>
        </pc:spChg>
        <pc:spChg chg="add mod">
          <ac:chgData name="형석 윤" userId="6a4e7eac042de067" providerId="LiveId" clId="{68C6E54E-7B94-47FF-9485-C106A3F03945}" dt="2023-09-10T02:27:46.896" v="3411" actId="1076"/>
          <ac:spMkLst>
            <pc:docMk/>
            <pc:sldMk cId="721930862" sldId="878"/>
            <ac:spMk id="34" creationId="{00CD438A-E603-BD50-A0B1-8310E8FCD95B}"/>
          </ac:spMkLst>
        </pc:spChg>
        <pc:grpChg chg="del">
          <ac:chgData name="형석 윤" userId="6a4e7eac042de067" providerId="LiveId" clId="{68C6E54E-7B94-47FF-9485-C106A3F03945}" dt="2023-09-10T01:43:13.362" v="2261" actId="478"/>
          <ac:grpSpMkLst>
            <pc:docMk/>
            <pc:sldMk cId="721930862" sldId="878"/>
            <ac:grpSpMk id="9" creationId="{6794D2B1-B702-61EF-7604-49AF22F07856}"/>
          </ac:grpSpMkLst>
        </pc:grpChg>
        <pc:picChg chg="add del mod">
          <ac:chgData name="형석 윤" userId="6a4e7eac042de067" providerId="LiveId" clId="{68C6E54E-7B94-47FF-9485-C106A3F03945}" dt="2023-09-10T02:04:25.224" v="2279" actId="478"/>
          <ac:picMkLst>
            <pc:docMk/>
            <pc:sldMk cId="721930862" sldId="878"/>
            <ac:picMk id="8" creationId="{44965FD9-74C8-C7EF-3F1A-AF1FD7188260}"/>
          </ac:picMkLst>
        </pc:picChg>
        <pc:picChg chg="add del mod">
          <ac:chgData name="형석 윤" userId="6a4e7eac042de067" providerId="LiveId" clId="{68C6E54E-7B94-47FF-9485-C106A3F03945}" dt="2023-09-10T02:18:58.087" v="2825" actId="478"/>
          <ac:picMkLst>
            <pc:docMk/>
            <pc:sldMk cId="721930862" sldId="878"/>
            <ac:picMk id="9218" creationId="{EC3C9B9F-1D3A-7AFB-76C4-5B7DA113B3DD}"/>
          </ac:picMkLst>
        </pc:picChg>
        <pc:picChg chg="add mod">
          <ac:chgData name="형석 윤" userId="6a4e7eac042de067" providerId="LiveId" clId="{68C6E54E-7B94-47FF-9485-C106A3F03945}" dt="2023-09-10T02:17:27.961" v="2818" actId="1076"/>
          <ac:picMkLst>
            <pc:docMk/>
            <pc:sldMk cId="721930862" sldId="878"/>
            <ac:picMk id="9222" creationId="{D3D23A23-B927-78CD-BE91-24D1FDB0B136}"/>
          </ac:picMkLst>
        </pc:picChg>
      </pc:sldChg>
      <pc:sldChg chg="addSp delSp modSp add mod ord">
        <pc:chgData name="형석 윤" userId="6a4e7eac042de067" providerId="LiveId" clId="{68C6E54E-7B94-47FF-9485-C106A3F03945}" dt="2023-09-10T02:54:17.708" v="3645" actId="20577"/>
        <pc:sldMkLst>
          <pc:docMk/>
          <pc:sldMk cId="2278188487" sldId="879"/>
        </pc:sldMkLst>
        <pc:spChg chg="mod">
          <ac:chgData name="형석 윤" userId="6a4e7eac042de067" providerId="LiveId" clId="{68C6E54E-7B94-47FF-9485-C106A3F03945}" dt="2023-09-10T02:54:17.708" v="3645" actId="20577"/>
          <ac:spMkLst>
            <pc:docMk/>
            <pc:sldMk cId="2278188487" sldId="879"/>
            <ac:spMk id="2" creationId="{00000000-0000-0000-0000-000000000000}"/>
          </ac:spMkLst>
        </pc:spChg>
        <pc:spChg chg="add mod">
          <ac:chgData name="형석 윤" userId="6a4e7eac042de067" providerId="LiveId" clId="{68C6E54E-7B94-47FF-9485-C106A3F03945}" dt="2023-09-10T02:42:07.078" v="3432" actId="164"/>
          <ac:spMkLst>
            <pc:docMk/>
            <pc:sldMk cId="2278188487" sldId="879"/>
            <ac:spMk id="11" creationId="{8396A174-0E87-74B3-E7FA-9C2E4D158E59}"/>
          </ac:spMkLst>
        </pc:spChg>
        <pc:grpChg chg="add mod">
          <ac:chgData name="형석 윤" userId="6a4e7eac042de067" providerId="LiveId" clId="{68C6E54E-7B94-47FF-9485-C106A3F03945}" dt="2023-09-10T02:42:12.467" v="3435" actId="1076"/>
          <ac:grpSpMkLst>
            <pc:docMk/>
            <pc:sldMk cId="2278188487" sldId="879"/>
            <ac:grpSpMk id="12" creationId="{237823AE-7FEE-0B3F-BFBA-AA9EFF247CA2}"/>
          </ac:grpSpMkLst>
        </pc:grpChg>
        <pc:picChg chg="add del">
          <ac:chgData name="형석 윤" userId="6a4e7eac042de067" providerId="LiveId" clId="{68C6E54E-7B94-47FF-9485-C106A3F03945}" dt="2023-09-10T02:40:53.224" v="3413" actId="478"/>
          <ac:picMkLst>
            <pc:docMk/>
            <pc:sldMk cId="2278188487" sldId="879"/>
            <ac:picMk id="4" creationId="{41AF340A-B7C4-B5E7-0406-BBF500BC9FA9}"/>
          </ac:picMkLst>
        </pc:picChg>
        <pc:picChg chg="add mod">
          <ac:chgData name="형석 윤" userId="6a4e7eac042de067" providerId="LiveId" clId="{68C6E54E-7B94-47FF-9485-C106A3F03945}" dt="2023-09-10T02:42:07.078" v="3432" actId="164"/>
          <ac:picMkLst>
            <pc:docMk/>
            <pc:sldMk cId="2278188487" sldId="879"/>
            <ac:picMk id="6" creationId="{52534BEF-E459-D65B-DF51-EA3AE8C95E29}"/>
          </ac:picMkLst>
        </pc:picChg>
        <pc:picChg chg="add mod">
          <ac:chgData name="형석 윤" userId="6a4e7eac042de067" providerId="LiveId" clId="{68C6E54E-7B94-47FF-9485-C106A3F03945}" dt="2023-09-10T02:42:13.926" v="3436" actId="1076"/>
          <ac:picMkLst>
            <pc:docMk/>
            <pc:sldMk cId="2278188487" sldId="879"/>
            <ac:picMk id="9" creationId="{C357A11C-8DE9-FA4F-0487-1E6143AF1EAE}"/>
          </ac:picMkLst>
        </pc:picChg>
      </pc:sldChg>
      <pc:sldChg chg="addSp delSp modSp add mod">
        <pc:chgData name="형석 윤" userId="6a4e7eac042de067" providerId="LiveId" clId="{68C6E54E-7B94-47FF-9485-C106A3F03945}" dt="2023-09-10T02:51:15.936" v="3604" actId="1076"/>
        <pc:sldMkLst>
          <pc:docMk/>
          <pc:sldMk cId="2210842744" sldId="880"/>
        </pc:sldMkLst>
        <pc:spChg chg="add mod">
          <ac:chgData name="형석 윤" userId="6a4e7eac042de067" providerId="LiveId" clId="{68C6E54E-7B94-47FF-9485-C106A3F03945}" dt="2023-09-10T02:48:40.545" v="3501" actId="207"/>
          <ac:spMkLst>
            <pc:docMk/>
            <pc:sldMk cId="2210842744" sldId="880"/>
            <ac:spMk id="8" creationId="{9D462F86-E6C2-E1E9-9DF1-4554EFA23F05}"/>
          </ac:spMkLst>
        </pc:spChg>
        <pc:spChg chg="add mod">
          <ac:chgData name="형석 윤" userId="6a4e7eac042de067" providerId="LiveId" clId="{68C6E54E-7B94-47FF-9485-C106A3F03945}" dt="2023-09-10T02:49:04.213" v="3510" actId="1076"/>
          <ac:spMkLst>
            <pc:docMk/>
            <pc:sldMk cId="2210842744" sldId="880"/>
            <ac:spMk id="9" creationId="{55687A22-1ED9-B6E9-5E5E-893151F8317A}"/>
          </ac:spMkLst>
        </pc:spChg>
        <pc:spChg chg="mod">
          <ac:chgData name="형석 윤" userId="6a4e7eac042de067" providerId="LiveId" clId="{68C6E54E-7B94-47FF-9485-C106A3F03945}" dt="2023-09-10T02:51:15.936" v="3604" actId="1076"/>
          <ac:spMkLst>
            <pc:docMk/>
            <pc:sldMk cId="2210842744" sldId="880"/>
            <ac:spMk id="10" creationId="{B2AB182F-DD56-BD0D-F515-43365D67C142}"/>
          </ac:spMkLst>
        </pc:spChg>
        <pc:spChg chg="add del mod">
          <ac:chgData name="형석 윤" userId="6a4e7eac042de067" providerId="LiveId" clId="{68C6E54E-7B94-47FF-9485-C106A3F03945}" dt="2023-09-10T02:49:12.911" v="3514" actId="478"/>
          <ac:spMkLst>
            <pc:docMk/>
            <pc:sldMk cId="2210842744" sldId="880"/>
            <ac:spMk id="11" creationId="{EC5B9E52-67CA-8700-4264-9D2780D1D5A0}"/>
          </ac:spMkLst>
        </pc:spChg>
        <pc:spChg chg="add mod">
          <ac:chgData name="형석 윤" userId="6a4e7eac042de067" providerId="LiveId" clId="{68C6E54E-7B94-47FF-9485-C106A3F03945}" dt="2023-09-10T02:49:25.042" v="3519" actId="207"/>
          <ac:spMkLst>
            <pc:docMk/>
            <pc:sldMk cId="2210842744" sldId="880"/>
            <ac:spMk id="12" creationId="{523BE7C6-19EA-B21D-781F-F68FB1ADBAEE}"/>
          </ac:spMkLst>
        </pc:spChg>
        <pc:picChg chg="add del mod modCrop">
          <ac:chgData name="형석 윤" userId="6a4e7eac042de067" providerId="LiveId" clId="{68C6E54E-7B94-47FF-9485-C106A3F03945}" dt="2023-09-10T02:46:54.270" v="3462" actId="478"/>
          <ac:picMkLst>
            <pc:docMk/>
            <pc:sldMk cId="2210842744" sldId="880"/>
            <ac:picMk id="4" creationId="{67ECB6A3-A70E-BC49-4161-DA1C2BEE1A7E}"/>
          </ac:picMkLst>
        </pc:picChg>
        <pc:picChg chg="add mod">
          <ac:chgData name="형석 윤" userId="6a4e7eac042de067" providerId="LiveId" clId="{68C6E54E-7B94-47FF-9485-C106A3F03945}" dt="2023-09-10T02:48:27.226" v="3496" actId="1076"/>
          <ac:picMkLst>
            <pc:docMk/>
            <pc:sldMk cId="2210842744" sldId="880"/>
            <ac:picMk id="6" creationId="{110E5F6E-7929-393C-DCF0-D50D1474245E}"/>
          </ac:picMkLst>
        </pc:picChg>
        <pc:cxnChg chg="add mod">
          <ac:chgData name="형석 윤" userId="6a4e7eac042de067" providerId="LiveId" clId="{68C6E54E-7B94-47FF-9485-C106A3F03945}" dt="2023-09-10T02:50:06.782" v="3581" actId="692"/>
          <ac:cxnSpMkLst>
            <pc:docMk/>
            <pc:sldMk cId="2210842744" sldId="880"/>
            <ac:cxnSpMk id="14" creationId="{C127A6EC-5F5A-6D6D-5FFC-082D0BF33E43}"/>
          </ac:cxnSpMkLst>
        </pc:cxnChg>
        <pc:cxnChg chg="add mod">
          <ac:chgData name="형석 윤" userId="6a4e7eac042de067" providerId="LiveId" clId="{68C6E54E-7B94-47FF-9485-C106A3F03945}" dt="2023-09-10T02:51:01.098" v="3602" actId="14100"/>
          <ac:cxnSpMkLst>
            <pc:docMk/>
            <pc:sldMk cId="2210842744" sldId="880"/>
            <ac:cxnSpMk id="15" creationId="{78865B20-391B-3E1A-79D2-AB58C855D52C}"/>
          </ac:cxnSpMkLst>
        </pc:cxnChg>
        <pc:cxnChg chg="add mod">
          <ac:chgData name="형석 윤" userId="6a4e7eac042de067" providerId="LiveId" clId="{68C6E54E-7B94-47FF-9485-C106A3F03945}" dt="2023-09-10T02:50:45.838" v="3599" actId="692"/>
          <ac:cxnSpMkLst>
            <pc:docMk/>
            <pc:sldMk cId="2210842744" sldId="880"/>
            <ac:cxnSpMk id="18" creationId="{4C3A12BA-2DD0-2C12-246E-E2E23EA2201F}"/>
          </ac:cxnSpMkLst>
        </pc:cxnChg>
      </pc:sldChg>
      <pc:sldChg chg="addSp modSp add mod">
        <pc:chgData name="형석 윤" userId="6a4e7eac042de067" providerId="LiveId" clId="{68C6E54E-7B94-47FF-9485-C106A3F03945}" dt="2023-09-10T02:56:51.930" v="3661" actId="164"/>
        <pc:sldMkLst>
          <pc:docMk/>
          <pc:sldMk cId="3143378468" sldId="881"/>
        </pc:sldMkLst>
        <pc:spChg chg="add mod">
          <ac:chgData name="형석 윤" userId="6a4e7eac042de067" providerId="LiveId" clId="{68C6E54E-7B94-47FF-9485-C106A3F03945}" dt="2023-09-10T02:56:51.930" v="3661" actId="164"/>
          <ac:spMkLst>
            <pc:docMk/>
            <pc:sldMk cId="3143378468" sldId="881"/>
            <ac:spMk id="5" creationId="{7A94ED13-6FD8-CDB3-89B0-753258514104}"/>
          </ac:spMkLst>
        </pc:spChg>
        <pc:grpChg chg="add mod">
          <ac:chgData name="형석 윤" userId="6a4e7eac042de067" providerId="LiveId" clId="{68C6E54E-7B94-47FF-9485-C106A3F03945}" dt="2023-09-10T02:56:39.971" v="3658" actId="164"/>
          <ac:grpSpMkLst>
            <pc:docMk/>
            <pc:sldMk cId="3143378468" sldId="881"/>
            <ac:grpSpMk id="6" creationId="{CC3E1913-0F4A-F382-9BDC-B8F9BE111017}"/>
          </ac:grpSpMkLst>
        </pc:grpChg>
        <pc:grpChg chg="add mod">
          <ac:chgData name="형석 윤" userId="6a4e7eac042de067" providerId="LiveId" clId="{68C6E54E-7B94-47FF-9485-C106A3F03945}" dt="2023-09-10T02:56:51.930" v="3661" actId="164"/>
          <ac:grpSpMkLst>
            <pc:docMk/>
            <pc:sldMk cId="3143378468" sldId="881"/>
            <ac:grpSpMk id="8" creationId="{F2F28C56-AD4E-BDCE-CE3F-F1AEE058049A}"/>
          </ac:grpSpMkLst>
        </pc:grpChg>
        <pc:picChg chg="add mod">
          <ac:chgData name="형석 윤" userId="6a4e7eac042de067" providerId="LiveId" clId="{68C6E54E-7B94-47FF-9485-C106A3F03945}" dt="2023-09-10T02:56:51.930" v="3661" actId="164"/>
          <ac:picMkLst>
            <pc:docMk/>
            <pc:sldMk cId="3143378468" sldId="881"/>
            <ac:picMk id="4" creationId="{FBF4555E-1E3F-3345-1417-66E0752B950E}"/>
          </ac:picMkLst>
        </pc:picChg>
      </pc:sldChg>
      <pc:sldChg chg="addSp modSp add mod ord">
        <pc:chgData name="형석 윤" userId="6a4e7eac042de067" providerId="LiveId" clId="{68C6E54E-7B94-47FF-9485-C106A3F03945}" dt="2023-09-10T02:57:34.434" v="3696" actId="1076"/>
        <pc:sldMkLst>
          <pc:docMk/>
          <pc:sldMk cId="700918060" sldId="882"/>
        </pc:sldMkLst>
        <pc:spChg chg="mod">
          <ac:chgData name="형석 윤" userId="6a4e7eac042de067" providerId="LiveId" clId="{68C6E54E-7B94-47FF-9485-C106A3F03945}" dt="2023-09-10T02:54:08.159" v="3629" actId="20577"/>
          <ac:spMkLst>
            <pc:docMk/>
            <pc:sldMk cId="700918060" sldId="882"/>
            <ac:spMk id="2" creationId="{00000000-0000-0000-0000-000000000000}"/>
          </ac:spMkLst>
        </pc:spChg>
        <pc:spChg chg="add mod">
          <ac:chgData name="형석 윤" userId="6a4e7eac042de067" providerId="LiveId" clId="{68C6E54E-7B94-47FF-9485-C106A3F03945}" dt="2023-09-10T02:54:04.386" v="3619" actId="1076"/>
          <ac:spMkLst>
            <pc:docMk/>
            <pc:sldMk cId="700918060" sldId="882"/>
            <ac:spMk id="5" creationId="{6BF94565-48D5-8E76-4FB1-17523546A5D2}"/>
          </ac:spMkLst>
        </pc:spChg>
        <pc:spChg chg="add mod">
          <ac:chgData name="형석 윤" userId="6a4e7eac042de067" providerId="LiveId" clId="{68C6E54E-7B94-47FF-9485-C106A3F03945}" dt="2023-09-10T02:57:34.434" v="3696" actId="1076"/>
          <ac:spMkLst>
            <pc:docMk/>
            <pc:sldMk cId="700918060" sldId="882"/>
            <ac:spMk id="8" creationId="{530C3F28-A9A9-DBD3-40D4-8775F8E37064}"/>
          </ac:spMkLst>
        </pc:spChg>
        <pc:grpChg chg="add mod">
          <ac:chgData name="형석 윤" userId="6a4e7eac042de067" providerId="LiveId" clId="{68C6E54E-7B94-47FF-9485-C106A3F03945}" dt="2023-09-10T02:57:11.455" v="3668" actId="1076"/>
          <ac:grpSpMkLst>
            <pc:docMk/>
            <pc:sldMk cId="700918060" sldId="882"/>
            <ac:grpSpMk id="6" creationId="{E9F34CCC-479B-6AF4-091B-971766CE735C}"/>
          </ac:grpSpMkLst>
        </pc:grpChg>
        <pc:picChg chg="add mod">
          <ac:chgData name="형석 윤" userId="6a4e7eac042de067" providerId="LiveId" clId="{68C6E54E-7B94-47FF-9485-C106A3F03945}" dt="2023-09-10T02:57:04.076" v="3663" actId="1076"/>
          <ac:picMkLst>
            <pc:docMk/>
            <pc:sldMk cId="700918060" sldId="882"/>
            <ac:picMk id="4" creationId="{FD874FA1-8139-8228-EF6D-D80052A558D4}"/>
          </ac:picMkLst>
        </pc:picChg>
      </pc:sldChg>
      <pc:sldChg chg="addSp modSp add mod">
        <pc:chgData name="형석 윤" userId="6a4e7eac042de067" providerId="LiveId" clId="{68C6E54E-7B94-47FF-9485-C106A3F03945}" dt="2023-09-10T02:52:21.776" v="3610" actId="1076"/>
        <pc:sldMkLst>
          <pc:docMk/>
          <pc:sldMk cId="3546031408" sldId="883"/>
        </pc:sldMkLst>
        <pc:picChg chg="add mod">
          <ac:chgData name="형석 윤" userId="6a4e7eac042de067" providerId="LiveId" clId="{68C6E54E-7B94-47FF-9485-C106A3F03945}" dt="2023-09-10T02:52:21.776" v="3610" actId="1076"/>
          <ac:picMkLst>
            <pc:docMk/>
            <pc:sldMk cId="3546031408" sldId="883"/>
            <ac:picMk id="4" creationId="{433939E3-69C2-0F36-B0CC-81D064A417E0}"/>
          </ac:picMkLst>
        </pc:picChg>
      </pc:sldChg>
      <pc:sldChg chg="addSp delSp modSp add mod">
        <pc:chgData name="형석 윤" userId="6a4e7eac042de067" providerId="LiveId" clId="{68C6E54E-7B94-47FF-9485-C106A3F03945}" dt="2023-09-10T03:02:29.601" v="3736" actId="164"/>
        <pc:sldMkLst>
          <pc:docMk/>
          <pc:sldMk cId="3253325256" sldId="884"/>
        </pc:sldMkLst>
        <pc:spChg chg="add mod">
          <ac:chgData name="형석 윤" userId="6a4e7eac042de067" providerId="LiveId" clId="{68C6E54E-7B94-47FF-9485-C106A3F03945}" dt="2023-09-10T03:02:29.601" v="3736" actId="164"/>
          <ac:spMkLst>
            <pc:docMk/>
            <pc:sldMk cId="3253325256" sldId="884"/>
            <ac:spMk id="9" creationId="{CF400BBF-C2F9-D72C-1DE0-7704DD12E174}"/>
          </ac:spMkLst>
        </pc:spChg>
        <pc:grpChg chg="del">
          <ac:chgData name="형석 윤" userId="6a4e7eac042de067" providerId="LiveId" clId="{68C6E54E-7B94-47FF-9485-C106A3F03945}" dt="2023-09-10T02:57:43.993" v="3698" actId="478"/>
          <ac:grpSpMkLst>
            <pc:docMk/>
            <pc:sldMk cId="3253325256" sldId="884"/>
            <ac:grpSpMk id="8" creationId="{F2F28C56-AD4E-BDCE-CE3F-F1AEE058049A}"/>
          </ac:grpSpMkLst>
        </pc:grpChg>
        <pc:grpChg chg="add mod">
          <ac:chgData name="형석 윤" userId="6a4e7eac042de067" providerId="LiveId" clId="{68C6E54E-7B94-47FF-9485-C106A3F03945}" dt="2023-09-10T03:02:29.601" v="3736" actId="164"/>
          <ac:grpSpMkLst>
            <pc:docMk/>
            <pc:sldMk cId="3253325256" sldId="884"/>
            <ac:grpSpMk id="11" creationId="{9E62213B-F829-1BAA-6779-4C9B7000BEB9}"/>
          </ac:grpSpMkLst>
        </pc:grpChg>
        <pc:picChg chg="add mod">
          <ac:chgData name="형석 윤" userId="6a4e7eac042de067" providerId="LiveId" clId="{68C6E54E-7B94-47FF-9485-C106A3F03945}" dt="2023-09-10T03:02:29.601" v="3736" actId="164"/>
          <ac:picMkLst>
            <pc:docMk/>
            <pc:sldMk cId="3253325256" sldId="884"/>
            <ac:picMk id="6" creationId="{DCD05748-15C7-443E-6E16-096806D205E3}"/>
          </ac:picMkLst>
        </pc:picChg>
      </pc:sldChg>
      <pc:sldChg chg="addSp delSp modSp add mod">
        <pc:chgData name="형석 윤" userId="6a4e7eac042de067" providerId="LiveId" clId="{68C6E54E-7B94-47FF-9485-C106A3F03945}" dt="2023-09-10T03:01:23.308" v="3732" actId="20577"/>
        <pc:sldMkLst>
          <pc:docMk/>
          <pc:sldMk cId="1639717724" sldId="885"/>
        </pc:sldMkLst>
        <pc:spChg chg="mod">
          <ac:chgData name="형석 윤" userId="6a4e7eac042de067" providerId="LiveId" clId="{68C6E54E-7B94-47FF-9485-C106A3F03945}" dt="2023-09-10T03:01:23.308" v="3732" actId="20577"/>
          <ac:spMkLst>
            <pc:docMk/>
            <pc:sldMk cId="1639717724" sldId="885"/>
            <ac:spMk id="2" creationId="{00000000-0000-0000-0000-000000000000}"/>
          </ac:spMkLst>
        </pc:spChg>
        <pc:spChg chg="add mod">
          <ac:chgData name="형석 윤" userId="6a4e7eac042de067" providerId="LiveId" clId="{68C6E54E-7B94-47FF-9485-C106A3F03945}" dt="2023-09-10T03:01:17.112" v="3730" actId="1076"/>
          <ac:spMkLst>
            <pc:docMk/>
            <pc:sldMk cId="1639717724" sldId="885"/>
            <ac:spMk id="5" creationId="{3D5FA547-84B2-9F83-AC2A-850F30289642}"/>
          </ac:spMkLst>
        </pc:spChg>
        <pc:picChg chg="del">
          <ac:chgData name="형석 윤" userId="6a4e7eac042de067" providerId="LiveId" clId="{68C6E54E-7B94-47FF-9485-C106A3F03945}" dt="2023-09-10T02:59:35.652" v="3704" actId="478"/>
          <ac:picMkLst>
            <pc:docMk/>
            <pc:sldMk cId="1639717724" sldId="885"/>
            <ac:picMk id="4" creationId="{433939E3-69C2-0F36-B0CC-81D064A417E0}"/>
          </ac:picMkLst>
        </pc:picChg>
        <pc:picChg chg="add mod">
          <ac:chgData name="형석 윤" userId="6a4e7eac042de067" providerId="LiveId" clId="{68C6E54E-7B94-47FF-9485-C106A3F03945}" dt="2023-09-10T03:01:17.112" v="3730" actId="1076"/>
          <ac:picMkLst>
            <pc:docMk/>
            <pc:sldMk cId="1639717724" sldId="885"/>
            <ac:picMk id="8" creationId="{76635548-2163-51B0-4900-18B6A84E3EFB}"/>
          </ac:picMkLst>
        </pc:picChg>
      </pc:sldChg>
      <pc:sldChg chg="addSp delSp modSp add mod">
        <pc:chgData name="형석 윤" userId="6a4e7eac042de067" providerId="LiveId" clId="{68C6E54E-7B94-47FF-9485-C106A3F03945}" dt="2023-09-10T03:51:59.418" v="5089" actId="20577"/>
        <pc:sldMkLst>
          <pc:docMk/>
          <pc:sldMk cId="3293121619" sldId="886"/>
        </pc:sldMkLst>
        <pc:spChg chg="mod">
          <ac:chgData name="형석 윤" userId="6a4e7eac042de067" providerId="LiveId" clId="{68C6E54E-7B94-47FF-9485-C106A3F03945}" dt="2023-09-10T03:03:11.719" v="3793" actId="20577"/>
          <ac:spMkLst>
            <pc:docMk/>
            <pc:sldMk cId="3293121619" sldId="886"/>
            <ac:spMk id="2" creationId="{00000000-0000-0000-0000-000000000000}"/>
          </ac:spMkLst>
        </pc:spChg>
        <pc:spChg chg="add del">
          <ac:chgData name="형석 윤" userId="6a4e7eac042de067" providerId="LiveId" clId="{68C6E54E-7B94-47FF-9485-C106A3F03945}" dt="2023-09-10T03:17:58.923" v="3798" actId="478"/>
          <ac:spMkLst>
            <pc:docMk/>
            <pc:sldMk cId="3293121619" sldId="886"/>
            <ac:spMk id="5" creationId="{3D5FA547-84B2-9F83-AC2A-850F30289642}"/>
          </ac:spMkLst>
        </pc:spChg>
        <pc:spChg chg="add mod">
          <ac:chgData name="형석 윤" userId="6a4e7eac042de067" providerId="LiveId" clId="{68C6E54E-7B94-47FF-9485-C106A3F03945}" dt="2023-09-10T03:43:52.147" v="4926" actId="1076"/>
          <ac:spMkLst>
            <pc:docMk/>
            <pc:sldMk cId="3293121619" sldId="886"/>
            <ac:spMk id="6" creationId="{2019E833-6441-DCDD-9A9F-E4B1641B2F1A}"/>
          </ac:spMkLst>
        </pc:spChg>
        <pc:spChg chg="add mod">
          <ac:chgData name="형석 윤" userId="6a4e7eac042de067" providerId="LiveId" clId="{68C6E54E-7B94-47FF-9485-C106A3F03945}" dt="2023-09-10T03:43:52.147" v="4926" actId="1076"/>
          <ac:spMkLst>
            <pc:docMk/>
            <pc:sldMk cId="3293121619" sldId="886"/>
            <ac:spMk id="9" creationId="{9A475D6B-3404-3536-651C-36EB570332E8}"/>
          </ac:spMkLst>
        </pc:spChg>
        <pc:spChg chg="add del mod">
          <ac:chgData name="형석 윤" userId="6a4e7eac042de067" providerId="LiveId" clId="{68C6E54E-7B94-47FF-9485-C106A3F03945}" dt="2023-09-10T03:43:54.075" v="4927" actId="478"/>
          <ac:spMkLst>
            <pc:docMk/>
            <pc:sldMk cId="3293121619" sldId="886"/>
            <ac:spMk id="10" creationId="{B2AB182F-DD56-BD0D-F515-43365D67C142}"/>
          </ac:spMkLst>
        </pc:spChg>
        <pc:spChg chg="add mod">
          <ac:chgData name="형석 윤" userId="6a4e7eac042de067" providerId="LiveId" clId="{68C6E54E-7B94-47FF-9485-C106A3F03945}" dt="2023-09-10T03:43:52.147" v="4926" actId="1076"/>
          <ac:spMkLst>
            <pc:docMk/>
            <pc:sldMk cId="3293121619" sldId="886"/>
            <ac:spMk id="11" creationId="{29B5EDE1-AB8F-08B7-71DE-1222106CB264}"/>
          </ac:spMkLst>
        </pc:spChg>
        <pc:spChg chg="add mod">
          <ac:chgData name="형석 윤" userId="6a4e7eac042de067" providerId="LiveId" clId="{68C6E54E-7B94-47FF-9485-C106A3F03945}" dt="2023-09-10T03:43:52.147" v="4926" actId="1076"/>
          <ac:spMkLst>
            <pc:docMk/>
            <pc:sldMk cId="3293121619" sldId="886"/>
            <ac:spMk id="12" creationId="{763CFAEF-EB81-8E5F-FDD8-90BA9F3BD4B9}"/>
          </ac:spMkLst>
        </pc:spChg>
        <pc:spChg chg="add mod">
          <ac:chgData name="형석 윤" userId="6a4e7eac042de067" providerId="LiveId" clId="{68C6E54E-7B94-47FF-9485-C106A3F03945}" dt="2023-09-10T03:51:14.767" v="4990" actId="1076"/>
          <ac:spMkLst>
            <pc:docMk/>
            <pc:sldMk cId="3293121619" sldId="886"/>
            <ac:spMk id="13" creationId="{FB919A69-9ABF-E8F9-986C-7DB96C2DDECC}"/>
          </ac:spMkLst>
        </pc:spChg>
        <pc:spChg chg="add mod">
          <ac:chgData name="형석 윤" userId="6a4e7eac042de067" providerId="LiveId" clId="{68C6E54E-7B94-47FF-9485-C106A3F03945}" dt="2023-09-10T03:51:10.403" v="4989" actId="1076"/>
          <ac:spMkLst>
            <pc:docMk/>
            <pc:sldMk cId="3293121619" sldId="886"/>
            <ac:spMk id="14" creationId="{869456C4-8519-C0FC-B037-0000500A2FCB}"/>
          </ac:spMkLst>
        </pc:spChg>
        <pc:spChg chg="add mod">
          <ac:chgData name="형석 윤" userId="6a4e7eac042de067" providerId="LiveId" clId="{68C6E54E-7B94-47FF-9485-C106A3F03945}" dt="2023-09-10T03:44:06.887" v="4932" actId="403"/>
          <ac:spMkLst>
            <pc:docMk/>
            <pc:sldMk cId="3293121619" sldId="886"/>
            <ac:spMk id="15" creationId="{FA1018BA-0818-7595-BD28-1B1F7ED83430}"/>
          </ac:spMkLst>
        </pc:spChg>
        <pc:spChg chg="add mod">
          <ac:chgData name="형석 윤" userId="6a4e7eac042de067" providerId="LiveId" clId="{68C6E54E-7B94-47FF-9485-C106A3F03945}" dt="2023-09-10T03:44:06.887" v="4932" actId="403"/>
          <ac:spMkLst>
            <pc:docMk/>
            <pc:sldMk cId="3293121619" sldId="886"/>
            <ac:spMk id="16" creationId="{2CF922DD-AD3D-1A2E-74AE-A815E7AA39B4}"/>
          </ac:spMkLst>
        </pc:spChg>
        <pc:spChg chg="add mod">
          <ac:chgData name="형석 윤" userId="6a4e7eac042de067" providerId="LiveId" clId="{68C6E54E-7B94-47FF-9485-C106A3F03945}" dt="2023-09-10T03:44:06.887" v="4932" actId="403"/>
          <ac:spMkLst>
            <pc:docMk/>
            <pc:sldMk cId="3293121619" sldId="886"/>
            <ac:spMk id="17" creationId="{6FE9B312-A4E6-82B7-A9EF-B3E081C680AD}"/>
          </ac:spMkLst>
        </pc:spChg>
        <pc:spChg chg="add mod">
          <ac:chgData name="형석 윤" userId="6a4e7eac042de067" providerId="LiveId" clId="{68C6E54E-7B94-47FF-9485-C106A3F03945}" dt="2023-09-10T03:51:59.418" v="5089" actId="20577"/>
          <ac:spMkLst>
            <pc:docMk/>
            <pc:sldMk cId="3293121619" sldId="886"/>
            <ac:spMk id="18" creationId="{126478BB-C6D2-55E2-B6BF-21FBB5ABFDBD}"/>
          </ac:spMkLst>
        </pc:spChg>
        <pc:picChg chg="add mod">
          <ac:chgData name="형석 윤" userId="6a4e7eac042de067" providerId="LiveId" clId="{68C6E54E-7B94-47FF-9485-C106A3F03945}" dt="2023-09-10T03:43:46.881" v="4925" actId="1076"/>
          <ac:picMkLst>
            <pc:docMk/>
            <pc:sldMk cId="3293121619" sldId="886"/>
            <ac:picMk id="4" creationId="{2B5CF203-0018-E53D-CAF1-D571DA3C851B}"/>
          </ac:picMkLst>
        </pc:picChg>
        <pc:picChg chg="del">
          <ac:chgData name="형석 윤" userId="6a4e7eac042de067" providerId="LiveId" clId="{68C6E54E-7B94-47FF-9485-C106A3F03945}" dt="2023-09-10T03:02:55.131" v="3738" actId="478"/>
          <ac:picMkLst>
            <pc:docMk/>
            <pc:sldMk cId="3293121619" sldId="886"/>
            <ac:picMk id="8" creationId="{76635548-2163-51B0-4900-18B6A84E3EFB}"/>
          </ac:picMkLst>
        </pc:picChg>
        <pc:cxnChg chg="add mod">
          <ac:chgData name="형석 윤" userId="6a4e7eac042de067" providerId="LiveId" clId="{68C6E54E-7B94-47FF-9485-C106A3F03945}" dt="2023-09-10T03:44:06.887" v="4932" actId="403"/>
          <ac:cxnSpMkLst>
            <pc:docMk/>
            <pc:sldMk cId="3293121619" sldId="886"/>
            <ac:cxnSpMk id="20" creationId="{2619B329-A963-ADE8-9D3E-18D3B025800D}"/>
          </ac:cxnSpMkLst>
        </pc:cxnChg>
        <pc:cxnChg chg="add mod">
          <ac:chgData name="형석 윤" userId="6a4e7eac042de067" providerId="LiveId" clId="{68C6E54E-7B94-47FF-9485-C106A3F03945}" dt="2023-09-10T03:44:06.887" v="4932" actId="403"/>
          <ac:cxnSpMkLst>
            <pc:docMk/>
            <pc:sldMk cId="3293121619" sldId="886"/>
            <ac:cxnSpMk id="21" creationId="{5EC82941-3578-DDDF-D977-207E43E87476}"/>
          </ac:cxnSpMkLst>
        </pc:cxnChg>
        <pc:cxnChg chg="add mod">
          <ac:chgData name="형석 윤" userId="6a4e7eac042de067" providerId="LiveId" clId="{68C6E54E-7B94-47FF-9485-C106A3F03945}" dt="2023-09-10T03:44:06.887" v="4932" actId="403"/>
          <ac:cxnSpMkLst>
            <pc:docMk/>
            <pc:sldMk cId="3293121619" sldId="886"/>
            <ac:cxnSpMk id="24" creationId="{4A1B2A24-2C61-701F-6A3F-15AE9C5BB0A8}"/>
          </ac:cxnSpMkLst>
        </pc:cxnChg>
      </pc:sldChg>
      <pc:sldChg chg="addSp delSp modSp add mod ord">
        <pc:chgData name="형석 윤" userId="6a4e7eac042de067" providerId="LiveId" clId="{68C6E54E-7B94-47FF-9485-C106A3F03945}" dt="2023-09-10T05:49:40.916" v="5573"/>
        <pc:sldMkLst>
          <pc:docMk/>
          <pc:sldMk cId="1563808561" sldId="887"/>
        </pc:sldMkLst>
        <pc:spChg chg="add mod">
          <ac:chgData name="형석 윤" userId="6a4e7eac042de067" providerId="LiveId" clId="{68C6E54E-7B94-47FF-9485-C106A3F03945}" dt="2023-09-10T03:25:42.046" v="3911" actId="1076"/>
          <ac:spMkLst>
            <pc:docMk/>
            <pc:sldMk cId="1563808561" sldId="887"/>
            <ac:spMk id="3" creationId="{260E40C0-68DF-3E8E-C93A-325315B44890}"/>
          </ac:spMkLst>
        </pc:spChg>
        <pc:spChg chg="add mod">
          <ac:chgData name="형석 윤" userId="6a4e7eac042de067" providerId="LiveId" clId="{68C6E54E-7B94-47FF-9485-C106A3F03945}" dt="2023-09-10T03:25:43.803" v="3912" actId="1076"/>
          <ac:spMkLst>
            <pc:docMk/>
            <pc:sldMk cId="1563808561" sldId="887"/>
            <ac:spMk id="5" creationId="{5E2F7AA6-85B2-BB12-5BF2-EA7DCD505359}"/>
          </ac:spMkLst>
        </pc:spChg>
        <pc:spChg chg="add mod">
          <ac:chgData name="형석 윤" userId="6a4e7eac042de067" providerId="LiveId" clId="{68C6E54E-7B94-47FF-9485-C106A3F03945}" dt="2023-09-10T05:35:33.872" v="5297" actId="20577"/>
          <ac:spMkLst>
            <pc:docMk/>
            <pc:sldMk cId="1563808561" sldId="887"/>
            <ac:spMk id="6" creationId="{C709D201-73EA-C144-E849-0B0A252B7CB2}"/>
          </ac:spMkLst>
        </pc:spChg>
        <pc:spChg chg="del">
          <ac:chgData name="형석 윤" userId="6a4e7eac042de067" providerId="LiveId" clId="{68C6E54E-7B94-47FF-9485-C106A3F03945}" dt="2023-09-10T03:29:26.057" v="4258" actId="478"/>
          <ac:spMkLst>
            <pc:docMk/>
            <pc:sldMk cId="1563808561" sldId="887"/>
            <ac:spMk id="10" creationId="{B2AB182F-DD56-BD0D-F515-43365D67C142}"/>
          </ac:spMkLst>
        </pc:spChg>
        <pc:spChg chg="add mod">
          <ac:chgData name="형석 윤" userId="6a4e7eac042de067" providerId="LiveId" clId="{68C6E54E-7B94-47FF-9485-C106A3F03945}" dt="2023-09-10T03:37:58.901" v="4562" actId="1076"/>
          <ac:spMkLst>
            <pc:docMk/>
            <pc:sldMk cId="1563808561" sldId="887"/>
            <ac:spMk id="11" creationId="{031AC9BD-1FA9-E876-B5F9-B5D4F16D5D69}"/>
          </ac:spMkLst>
        </pc:spChg>
        <pc:picChg chg="del">
          <ac:chgData name="형석 윤" userId="6a4e7eac042de067" providerId="LiveId" clId="{68C6E54E-7B94-47FF-9485-C106A3F03945}" dt="2023-09-10T03:18:47.923" v="3815" actId="478"/>
          <ac:picMkLst>
            <pc:docMk/>
            <pc:sldMk cId="1563808561" sldId="887"/>
            <ac:picMk id="4" creationId="{2B5CF203-0018-E53D-CAF1-D571DA3C851B}"/>
          </ac:picMkLst>
        </pc:picChg>
        <pc:picChg chg="add del">
          <ac:chgData name="형석 윤" userId="6a4e7eac042de067" providerId="LiveId" clId="{68C6E54E-7B94-47FF-9485-C106A3F03945}" dt="2023-09-10T03:25:55.935" v="3952" actId="478"/>
          <ac:picMkLst>
            <pc:docMk/>
            <pc:sldMk cId="1563808561" sldId="887"/>
            <ac:picMk id="9" creationId="{87348BE8-9539-8A6C-5F6B-DEA0FA75E4A5}"/>
          </ac:picMkLst>
        </pc:picChg>
      </pc:sldChg>
      <pc:sldChg chg="addSp modSp add mod ord">
        <pc:chgData name="형석 윤" userId="6a4e7eac042de067" providerId="LiveId" clId="{68C6E54E-7B94-47FF-9485-C106A3F03945}" dt="2023-09-10T03:45:50.558" v="4944" actId="14100"/>
        <pc:sldMkLst>
          <pc:docMk/>
          <pc:sldMk cId="3798352942" sldId="888"/>
        </pc:sldMkLst>
        <pc:picChg chg="add mod">
          <ac:chgData name="형석 윤" userId="6a4e7eac042de067" providerId="LiveId" clId="{68C6E54E-7B94-47FF-9485-C106A3F03945}" dt="2023-09-10T03:45:30.001" v="4940" actId="1076"/>
          <ac:picMkLst>
            <pc:docMk/>
            <pc:sldMk cId="3798352942" sldId="888"/>
            <ac:picMk id="4" creationId="{F8A714F0-370E-A53F-6A6C-7A6B71F8DD48}"/>
          </ac:picMkLst>
        </pc:picChg>
        <pc:picChg chg="add mod">
          <ac:chgData name="형석 윤" userId="6a4e7eac042de067" providerId="LiveId" clId="{68C6E54E-7B94-47FF-9485-C106A3F03945}" dt="2023-09-10T03:45:50.558" v="4944" actId="14100"/>
          <ac:picMkLst>
            <pc:docMk/>
            <pc:sldMk cId="3798352942" sldId="888"/>
            <ac:picMk id="6" creationId="{BDF7D9B6-0B7F-9C19-24B9-A26B95A07047}"/>
          </ac:picMkLst>
        </pc:picChg>
      </pc:sldChg>
      <pc:sldChg chg="addSp modSp add mod ord">
        <pc:chgData name="형석 윤" userId="6a4e7eac042de067" providerId="LiveId" clId="{68C6E54E-7B94-47FF-9485-C106A3F03945}" dt="2023-09-10T03:48:01.902" v="4988" actId="14100"/>
        <pc:sldMkLst>
          <pc:docMk/>
          <pc:sldMk cId="2870285239" sldId="889"/>
        </pc:sldMkLst>
        <pc:spChg chg="add mod">
          <ac:chgData name="형석 윤" userId="6a4e7eac042de067" providerId="LiveId" clId="{68C6E54E-7B94-47FF-9485-C106A3F03945}" dt="2023-09-10T03:47:58.872" v="4986" actId="571"/>
          <ac:spMkLst>
            <pc:docMk/>
            <pc:sldMk cId="2870285239" sldId="889"/>
            <ac:spMk id="5" creationId="{E5CDD7C5-3E8E-3C9B-99C4-FEC3E7FDDD68}"/>
          </ac:spMkLst>
        </pc:spChg>
        <pc:spChg chg="add mod">
          <ac:chgData name="형석 윤" userId="6a4e7eac042de067" providerId="LiveId" clId="{68C6E54E-7B94-47FF-9485-C106A3F03945}" dt="2023-09-10T03:47:41.639" v="4974" actId="571"/>
          <ac:spMkLst>
            <pc:docMk/>
            <pc:sldMk cId="2870285239" sldId="889"/>
            <ac:spMk id="11" creationId="{8AC16C78-0D0A-F59A-BA98-3861EEC1390A}"/>
          </ac:spMkLst>
        </pc:spChg>
        <pc:spChg chg="add mod">
          <ac:chgData name="형석 윤" userId="6a4e7eac042de067" providerId="LiveId" clId="{68C6E54E-7B94-47FF-9485-C106A3F03945}" dt="2023-09-10T03:47:41.639" v="4974" actId="571"/>
          <ac:spMkLst>
            <pc:docMk/>
            <pc:sldMk cId="2870285239" sldId="889"/>
            <ac:spMk id="12" creationId="{24FDE405-52FE-626E-CC39-4E570CCEF06C}"/>
          </ac:spMkLst>
        </pc:spChg>
        <pc:spChg chg="add mod">
          <ac:chgData name="형석 윤" userId="6a4e7eac042de067" providerId="LiveId" clId="{68C6E54E-7B94-47FF-9485-C106A3F03945}" dt="2023-09-10T03:47:52.318" v="4985" actId="14100"/>
          <ac:spMkLst>
            <pc:docMk/>
            <pc:sldMk cId="2870285239" sldId="889"/>
            <ac:spMk id="14" creationId="{74C37E0F-108E-80DB-A837-385C359FD759}"/>
          </ac:spMkLst>
        </pc:spChg>
        <pc:spChg chg="add mod">
          <ac:chgData name="형석 윤" userId="6a4e7eac042de067" providerId="LiveId" clId="{68C6E54E-7B94-47FF-9485-C106A3F03945}" dt="2023-09-10T03:48:01.902" v="4988" actId="14100"/>
          <ac:spMkLst>
            <pc:docMk/>
            <pc:sldMk cId="2870285239" sldId="889"/>
            <ac:spMk id="15" creationId="{77CC9CB0-8917-61B3-F5A1-3DFB7CF445C0}"/>
          </ac:spMkLst>
        </pc:spChg>
        <pc:grpChg chg="add mod">
          <ac:chgData name="형석 윤" userId="6a4e7eac042de067" providerId="LiveId" clId="{68C6E54E-7B94-47FF-9485-C106A3F03945}" dt="2023-09-10T03:47:58.872" v="4986" actId="571"/>
          <ac:grpSpMkLst>
            <pc:docMk/>
            <pc:sldMk cId="2870285239" sldId="889"/>
            <ac:grpSpMk id="6" creationId="{D22AC128-288E-F7AD-1522-0A8BA3663277}"/>
          </ac:grpSpMkLst>
        </pc:grpChg>
        <pc:grpChg chg="add mod">
          <ac:chgData name="형석 윤" userId="6a4e7eac042de067" providerId="LiveId" clId="{68C6E54E-7B94-47FF-9485-C106A3F03945}" dt="2023-09-10T03:47:41.639" v="4974" actId="571"/>
          <ac:grpSpMkLst>
            <pc:docMk/>
            <pc:sldMk cId="2870285239" sldId="889"/>
            <ac:grpSpMk id="13" creationId="{D16F551A-D417-0DA8-D9E4-2B29B1BE1DD0}"/>
          </ac:grpSpMkLst>
        </pc:grpChg>
        <pc:picChg chg="add mod">
          <ac:chgData name="형석 윤" userId="6a4e7eac042de067" providerId="LiveId" clId="{68C6E54E-7B94-47FF-9485-C106A3F03945}" dt="2023-09-10T03:47:58.872" v="4986" actId="571"/>
          <ac:picMkLst>
            <pc:docMk/>
            <pc:sldMk cId="2870285239" sldId="889"/>
            <ac:picMk id="4" creationId="{EE12C5BB-8991-B9E8-860B-A1CD733C9588}"/>
          </ac:picMkLst>
        </pc:picChg>
        <pc:picChg chg="add mod">
          <ac:chgData name="형석 윤" userId="6a4e7eac042de067" providerId="LiveId" clId="{68C6E54E-7B94-47FF-9485-C106A3F03945}" dt="2023-09-10T03:47:41.639" v="4974" actId="571"/>
          <ac:picMkLst>
            <pc:docMk/>
            <pc:sldMk cId="2870285239" sldId="889"/>
            <ac:picMk id="9" creationId="{F77EB712-F866-7EB4-A2D5-0C12DD41AC15}"/>
          </ac:picMkLst>
        </pc:picChg>
      </pc:sldChg>
      <pc:sldChg chg="addSp delSp modSp add mod ord">
        <pc:chgData name="형석 윤" userId="6a4e7eac042de067" providerId="LiveId" clId="{68C6E54E-7B94-47FF-9485-C106A3F03945}" dt="2023-09-10T05:16:06.417" v="5109" actId="1076"/>
        <pc:sldMkLst>
          <pc:docMk/>
          <pc:sldMk cId="2596880810" sldId="890"/>
        </pc:sldMkLst>
        <pc:picChg chg="add mod">
          <ac:chgData name="형석 윤" userId="6a4e7eac042de067" providerId="LiveId" clId="{68C6E54E-7B94-47FF-9485-C106A3F03945}" dt="2023-09-10T05:16:06.417" v="5109" actId="1076"/>
          <ac:picMkLst>
            <pc:docMk/>
            <pc:sldMk cId="2596880810" sldId="890"/>
            <ac:picMk id="4" creationId="{0ACB2A6F-127C-1A17-47AD-E12B417949B9}"/>
          </ac:picMkLst>
        </pc:picChg>
        <pc:picChg chg="add del">
          <ac:chgData name="형석 윤" userId="6a4e7eac042de067" providerId="LiveId" clId="{68C6E54E-7B94-47FF-9485-C106A3F03945}" dt="2023-09-10T05:12:10.337" v="5097" actId="478"/>
          <ac:picMkLst>
            <pc:docMk/>
            <pc:sldMk cId="2596880810" sldId="890"/>
            <ac:picMk id="6" creationId="{B6E5368C-A24B-9791-EDCD-668119D4AB12}"/>
          </ac:picMkLst>
        </pc:picChg>
        <pc:picChg chg="add del mod">
          <ac:chgData name="형석 윤" userId="6a4e7eac042de067" providerId="LiveId" clId="{68C6E54E-7B94-47FF-9485-C106A3F03945}" dt="2023-09-10T05:16:06.041" v="5108"/>
          <ac:picMkLst>
            <pc:docMk/>
            <pc:sldMk cId="2596880810" sldId="890"/>
            <ac:picMk id="8" creationId="{AD3BC52B-E811-CEBB-10BC-C5142C9173F4}"/>
          </ac:picMkLst>
        </pc:picChg>
      </pc:sldChg>
      <pc:sldChg chg="addSp delSp modSp add mod">
        <pc:chgData name="형석 윤" userId="6a4e7eac042de067" providerId="LiveId" clId="{68C6E54E-7B94-47FF-9485-C106A3F03945}" dt="2023-09-10T03:21:12.395" v="3893" actId="1076"/>
        <pc:sldMkLst>
          <pc:docMk/>
          <pc:sldMk cId="1155472732" sldId="891"/>
        </pc:sldMkLst>
        <pc:spChg chg="add mod">
          <ac:chgData name="형석 윤" userId="6a4e7eac042de067" providerId="LiveId" clId="{68C6E54E-7B94-47FF-9485-C106A3F03945}" dt="2023-09-10T03:20:56.615" v="3887" actId="1076"/>
          <ac:spMkLst>
            <pc:docMk/>
            <pc:sldMk cId="1155472732" sldId="891"/>
            <ac:spMk id="6" creationId="{F8A51B08-61B6-F874-EAE0-3BC5425BD3E5}"/>
          </ac:spMkLst>
        </pc:spChg>
        <pc:picChg chg="del">
          <ac:chgData name="형석 윤" userId="6a4e7eac042de067" providerId="LiveId" clId="{68C6E54E-7B94-47FF-9485-C106A3F03945}" dt="2023-09-10T03:19:43.706" v="3842" actId="478"/>
          <ac:picMkLst>
            <pc:docMk/>
            <pc:sldMk cId="1155472732" sldId="891"/>
            <ac:picMk id="4" creationId="{2B5CF203-0018-E53D-CAF1-D571DA3C851B}"/>
          </ac:picMkLst>
        </pc:picChg>
        <pc:picChg chg="add mod">
          <ac:chgData name="형석 윤" userId="6a4e7eac042de067" providerId="LiveId" clId="{68C6E54E-7B94-47FF-9485-C106A3F03945}" dt="2023-09-10T03:20:05.461" v="3846" actId="1076"/>
          <ac:picMkLst>
            <pc:docMk/>
            <pc:sldMk cId="1155472732" sldId="891"/>
            <ac:picMk id="5" creationId="{576EA845-2C61-4931-95E1-A6097091031A}"/>
          </ac:picMkLst>
        </pc:picChg>
        <pc:picChg chg="add mod">
          <ac:chgData name="형석 윤" userId="6a4e7eac042de067" providerId="LiveId" clId="{68C6E54E-7B94-47FF-9485-C106A3F03945}" dt="2023-09-10T03:21:12.395" v="3893" actId="1076"/>
          <ac:picMkLst>
            <pc:docMk/>
            <pc:sldMk cId="1155472732" sldId="891"/>
            <ac:picMk id="9" creationId="{35BBCB8F-60FC-94EB-EA3D-F5B0AE86A79C}"/>
          </ac:picMkLst>
        </pc:picChg>
      </pc:sldChg>
      <pc:sldChg chg="addSp delSp modSp add mod">
        <pc:chgData name="형석 윤" userId="6a4e7eac042de067" providerId="LiveId" clId="{68C6E54E-7B94-47FF-9485-C106A3F03945}" dt="2023-09-10T05:17:09.875" v="5113" actId="478"/>
        <pc:sldMkLst>
          <pc:docMk/>
          <pc:sldMk cId="3578941143" sldId="892"/>
        </pc:sldMkLst>
        <pc:picChg chg="del">
          <ac:chgData name="형석 윤" userId="6a4e7eac042de067" providerId="LiveId" clId="{68C6E54E-7B94-47FF-9485-C106A3F03945}" dt="2023-09-10T05:12:14.308" v="5099" actId="478"/>
          <ac:picMkLst>
            <pc:docMk/>
            <pc:sldMk cId="3578941143" sldId="892"/>
            <ac:picMk id="4" creationId="{0ACB2A6F-127C-1A17-47AD-E12B417949B9}"/>
          </ac:picMkLst>
        </pc:picChg>
        <pc:picChg chg="add del">
          <ac:chgData name="형석 윤" userId="6a4e7eac042de067" providerId="LiveId" clId="{68C6E54E-7B94-47FF-9485-C106A3F03945}" dt="2023-09-10T05:17:09.875" v="5113" actId="478"/>
          <ac:picMkLst>
            <pc:docMk/>
            <pc:sldMk cId="3578941143" sldId="892"/>
            <ac:picMk id="5" creationId="{89C7957F-0F6C-136A-6F53-0CA0CD0330E2}"/>
          </ac:picMkLst>
        </pc:picChg>
        <pc:picChg chg="add del mod">
          <ac:chgData name="형석 윤" userId="6a4e7eac042de067" providerId="LiveId" clId="{68C6E54E-7B94-47FF-9485-C106A3F03945}" dt="2023-09-10T05:16:06.730" v="5110" actId="21"/>
          <ac:picMkLst>
            <pc:docMk/>
            <pc:sldMk cId="3578941143" sldId="892"/>
            <ac:picMk id="6" creationId="{B6E5368C-A24B-9791-EDCD-668119D4AB12}"/>
          </ac:picMkLst>
        </pc:picChg>
      </pc:sldChg>
      <pc:sldChg chg="addSp delSp modSp add mod">
        <pc:chgData name="형석 윤" userId="6a4e7eac042de067" providerId="LiveId" clId="{68C6E54E-7B94-47FF-9485-C106A3F03945}" dt="2023-09-10T05:31:36.082" v="5213" actId="1076"/>
        <pc:sldMkLst>
          <pc:docMk/>
          <pc:sldMk cId="1571274275" sldId="893"/>
        </pc:sldMkLst>
        <pc:spChg chg="add mod">
          <ac:chgData name="형석 윤" userId="6a4e7eac042de067" providerId="LiveId" clId="{68C6E54E-7B94-47FF-9485-C106A3F03945}" dt="2023-09-10T05:31:36.082" v="5213" actId="1076"/>
          <ac:spMkLst>
            <pc:docMk/>
            <pc:sldMk cId="1571274275" sldId="893"/>
            <ac:spMk id="3" creationId="{CD500936-4FB7-6CAE-0E2D-1104CA713D85}"/>
          </ac:spMkLst>
        </pc:spChg>
        <pc:picChg chg="mod">
          <ac:chgData name="형석 윤" userId="6a4e7eac042de067" providerId="LiveId" clId="{68C6E54E-7B94-47FF-9485-C106A3F03945}" dt="2023-09-10T05:17:14.743" v="5117" actId="1076"/>
          <ac:picMkLst>
            <pc:docMk/>
            <pc:sldMk cId="1571274275" sldId="893"/>
            <ac:picMk id="5" creationId="{89C7957F-0F6C-136A-6F53-0CA0CD0330E2}"/>
          </ac:picMkLst>
        </pc:picChg>
        <pc:picChg chg="del">
          <ac:chgData name="형석 윤" userId="6a4e7eac042de067" providerId="LiveId" clId="{68C6E54E-7B94-47FF-9485-C106A3F03945}" dt="2023-09-10T05:17:11.646" v="5115" actId="478"/>
          <ac:picMkLst>
            <pc:docMk/>
            <pc:sldMk cId="1571274275" sldId="893"/>
            <ac:picMk id="6" creationId="{B6E5368C-A24B-9791-EDCD-668119D4AB12}"/>
          </ac:picMkLst>
        </pc:picChg>
      </pc:sldChg>
      <pc:sldChg chg="addSp delSp modSp add mod">
        <pc:chgData name="형석 윤" userId="6a4e7eac042de067" providerId="LiveId" clId="{68C6E54E-7B94-47FF-9485-C106A3F03945}" dt="2023-09-10T05:40:00.380" v="5379" actId="20577"/>
        <pc:sldMkLst>
          <pc:docMk/>
          <pc:sldMk cId="3253785908" sldId="894"/>
        </pc:sldMkLst>
        <pc:spChg chg="del">
          <ac:chgData name="형석 윤" userId="6a4e7eac042de067" providerId="LiveId" clId="{68C6E54E-7B94-47FF-9485-C106A3F03945}" dt="2023-09-10T05:34:45.964" v="5215" actId="478"/>
          <ac:spMkLst>
            <pc:docMk/>
            <pc:sldMk cId="3253785908" sldId="894"/>
            <ac:spMk id="3" creationId="{CD500936-4FB7-6CAE-0E2D-1104CA713D85}"/>
          </ac:spMkLst>
        </pc:spChg>
        <pc:spChg chg="add mod">
          <ac:chgData name="형석 윤" userId="6a4e7eac042de067" providerId="LiveId" clId="{68C6E54E-7B94-47FF-9485-C106A3F03945}" dt="2023-09-10T05:40:00.380" v="5379" actId="20577"/>
          <ac:spMkLst>
            <pc:docMk/>
            <pc:sldMk cId="3253785908" sldId="894"/>
            <ac:spMk id="8" creationId="{651CD327-B7A2-EAB5-5574-82074420F6C2}"/>
          </ac:spMkLst>
        </pc:spChg>
        <pc:spChg chg="del">
          <ac:chgData name="형석 윤" userId="6a4e7eac042de067" providerId="LiveId" clId="{68C6E54E-7B94-47FF-9485-C106A3F03945}" dt="2023-09-10T05:34:50.050" v="5216" actId="478"/>
          <ac:spMkLst>
            <pc:docMk/>
            <pc:sldMk cId="3253785908" sldId="894"/>
            <ac:spMk id="10" creationId="{B2AB182F-DD56-BD0D-F515-43365D67C142}"/>
          </ac:spMkLst>
        </pc:spChg>
        <pc:picChg chg="del">
          <ac:chgData name="형석 윤" userId="6a4e7eac042de067" providerId="LiveId" clId="{68C6E54E-7B94-47FF-9485-C106A3F03945}" dt="2023-09-10T05:34:45.964" v="5215" actId="478"/>
          <ac:picMkLst>
            <pc:docMk/>
            <pc:sldMk cId="3253785908" sldId="894"/>
            <ac:picMk id="5" creationId="{89C7957F-0F6C-136A-6F53-0CA0CD0330E2}"/>
          </ac:picMkLst>
        </pc:picChg>
        <pc:picChg chg="add mod">
          <ac:chgData name="형석 윤" userId="6a4e7eac042de067" providerId="LiveId" clId="{68C6E54E-7B94-47FF-9485-C106A3F03945}" dt="2023-09-10T05:39:30.464" v="5375" actId="1076"/>
          <ac:picMkLst>
            <pc:docMk/>
            <pc:sldMk cId="3253785908" sldId="894"/>
            <ac:picMk id="6" creationId="{2841A21D-FBEE-6241-9CF3-0FED3B5B98EF}"/>
          </ac:picMkLst>
        </pc:picChg>
      </pc:sldChg>
      <pc:sldChg chg="addSp delSp modSp add mod">
        <pc:chgData name="형석 윤" userId="6a4e7eac042de067" providerId="LiveId" clId="{68C6E54E-7B94-47FF-9485-C106A3F03945}" dt="2023-09-10T06:12:00.126" v="6264" actId="1076"/>
        <pc:sldMkLst>
          <pc:docMk/>
          <pc:sldMk cId="2282722498" sldId="895"/>
        </pc:sldMkLst>
        <pc:spChg chg="mod">
          <ac:chgData name="형석 윤" userId="6a4e7eac042de067" providerId="LiveId" clId="{68C6E54E-7B94-47FF-9485-C106A3F03945}" dt="2023-09-10T05:51:06.739" v="5618" actId="20577"/>
          <ac:spMkLst>
            <pc:docMk/>
            <pc:sldMk cId="2282722498" sldId="895"/>
            <ac:spMk id="2" creationId="{00000000-0000-0000-0000-000000000000}"/>
          </ac:spMkLst>
        </pc:spChg>
        <pc:spChg chg="add mod">
          <ac:chgData name="형석 윤" userId="6a4e7eac042de067" providerId="LiveId" clId="{68C6E54E-7B94-47FF-9485-C106A3F03945}" dt="2023-09-10T06:10:59.062" v="6232"/>
          <ac:spMkLst>
            <pc:docMk/>
            <pc:sldMk cId="2282722498" sldId="895"/>
            <ac:spMk id="3" creationId="{C1F8CC4D-DC3C-003C-CD7D-523AEC14CA2F}"/>
          </ac:spMkLst>
        </pc:spChg>
        <pc:spChg chg="del">
          <ac:chgData name="형석 윤" userId="6a4e7eac042de067" providerId="LiveId" clId="{68C6E54E-7B94-47FF-9485-C106A3F03945}" dt="2023-09-10T05:40:54.687" v="5412" actId="478"/>
          <ac:spMkLst>
            <pc:docMk/>
            <pc:sldMk cId="2282722498" sldId="895"/>
            <ac:spMk id="8" creationId="{651CD327-B7A2-EAB5-5574-82074420F6C2}"/>
          </ac:spMkLst>
        </pc:spChg>
        <pc:spChg chg="add del mod">
          <ac:chgData name="형석 윤" userId="6a4e7eac042de067" providerId="LiveId" clId="{68C6E54E-7B94-47FF-9485-C106A3F03945}" dt="2023-09-10T05:45:18.593" v="5508" actId="478"/>
          <ac:spMkLst>
            <pc:docMk/>
            <pc:sldMk cId="2282722498" sldId="895"/>
            <ac:spMk id="9" creationId="{49EC3732-83B9-6C4A-403D-A8E04512D46F}"/>
          </ac:spMkLst>
        </pc:spChg>
        <pc:spChg chg="add mod">
          <ac:chgData name="형석 윤" userId="6a4e7eac042de067" providerId="LiveId" clId="{68C6E54E-7B94-47FF-9485-C106A3F03945}" dt="2023-09-10T06:11:17.406" v="6237" actId="1076"/>
          <ac:spMkLst>
            <pc:docMk/>
            <pc:sldMk cId="2282722498" sldId="895"/>
            <ac:spMk id="11" creationId="{4B2B3D53-1811-44C6-82EE-40745731A5DE}"/>
          </ac:spMkLst>
        </pc:spChg>
        <pc:spChg chg="add mod">
          <ac:chgData name="형석 윤" userId="6a4e7eac042de067" providerId="LiveId" clId="{68C6E54E-7B94-47FF-9485-C106A3F03945}" dt="2023-09-10T05:50:48.362" v="5580" actId="164"/>
          <ac:spMkLst>
            <pc:docMk/>
            <pc:sldMk cId="2282722498" sldId="895"/>
            <ac:spMk id="16" creationId="{08200F42-1440-AC06-B1EB-4C6145C32870}"/>
          </ac:spMkLst>
        </pc:spChg>
        <pc:spChg chg="add del mod">
          <ac:chgData name="형석 윤" userId="6a4e7eac042de067" providerId="LiveId" clId="{68C6E54E-7B94-47FF-9485-C106A3F03945}" dt="2023-09-10T05:51:12.531" v="5621"/>
          <ac:spMkLst>
            <pc:docMk/>
            <pc:sldMk cId="2282722498" sldId="895"/>
            <ac:spMk id="18" creationId="{D9AF3E11-1067-3193-998E-20EB81C3ACD1}"/>
          </ac:spMkLst>
        </pc:spChg>
        <pc:spChg chg="add del mod">
          <ac:chgData name="형석 윤" userId="6a4e7eac042de067" providerId="LiveId" clId="{68C6E54E-7B94-47FF-9485-C106A3F03945}" dt="2023-09-10T06:10:58.903" v="6231" actId="478"/>
          <ac:spMkLst>
            <pc:docMk/>
            <pc:sldMk cId="2282722498" sldId="895"/>
            <ac:spMk id="19" creationId="{BD366097-7A97-B732-C595-30729DAE0E2F}"/>
          </ac:spMkLst>
        </pc:spChg>
        <pc:spChg chg="add del mod">
          <ac:chgData name="형석 윤" userId="6a4e7eac042de067" providerId="LiveId" clId="{68C6E54E-7B94-47FF-9485-C106A3F03945}" dt="2023-09-10T06:10:37.728" v="6226" actId="478"/>
          <ac:spMkLst>
            <pc:docMk/>
            <pc:sldMk cId="2282722498" sldId="895"/>
            <ac:spMk id="20" creationId="{E117E29C-0445-7C7E-6671-0FB6E7558F86}"/>
          </ac:spMkLst>
        </pc:spChg>
        <pc:grpChg chg="add del mod">
          <ac:chgData name="형석 윤" userId="6a4e7eac042de067" providerId="LiveId" clId="{68C6E54E-7B94-47FF-9485-C106A3F03945}" dt="2023-09-10T06:10:34.292" v="6225" actId="478"/>
          <ac:grpSpMkLst>
            <pc:docMk/>
            <pc:sldMk cId="2282722498" sldId="895"/>
            <ac:grpSpMk id="17" creationId="{18682265-4518-882D-7698-B4DCA64AA95F}"/>
          </ac:grpSpMkLst>
        </pc:grpChg>
        <pc:picChg chg="add del mod">
          <ac:chgData name="형석 윤" userId="6a4e7eac042de067" providerId="LiveId" clId="{68C6E54E-7B94-47FF-9485-C106A3F03945}" dt="2023-09-10T05:45:21.856" v="5509" actId="478"/>
          <ac:picMkLst>
            <pc:docMk/>
            <pc:sldMk cId="2282722498" sldId="895"/>
            <ac:picMk id="4" creationId="{6102BDC8-85DB-7F60-C38C-4D2B6732B102}"/>
          </ac:picMkLst>
        </pc:picChg>
        <pc:picChg chg="add mod">
          <ac:chgData name="형석 윤" userId="6a4e7eac042de067" providerId="LiveId" clId="{68C6E54E-7B94-47FF-9485-C106A3F03945}" dt="2023-09-10T06:12:00.126" v="6264" actId="1076"/>
          <ac:picMkLst>
            <pc:docMk/>
            <pc:sldMk cId="2282722498" sldId="895"/>
            <ac:picMk id="4" creationId="{6E11F732-59AC-5E5C-7894-169A48D144BB}"/>
          </ac:picMkLst>
        </pc:picChg>
        <pc:picChg chg="add mod">
          <ac:chgData name="형석 윤" userId="6a4e7eac042de067" providerId="LiveId" clId="{68C6E54E-7B94-47FF-9485-C106A3F03945}" dt="2023-09-10T06:11:58.872" v="6263" actId="1076"/>
          <ac:picMkLst>
            <pc:docMk/>
            <pc:sldMk cId="2282722498" sldId="895"/>
            <ac:picMk id="5" creationId="{962BF573-DD6A-AF31-DAA4-1E0C7413EB79}"/>
          </ac:picMkLst>
        </pc:picChg>
        <pc:picChg chg="del">
          <ac:chgData name="형석 윤" userId="6a4e7eac042de067" providerId="LiveId" clId="{68C6E54E-7B94-47FF-9485-C106A3F03945}" dt="2023-09-10T05:40:45.716" v="5381" actId="478"/>
          <ac:picMkLst>
            <pc:docMk/>
            <pc:sldMk cId="2282722498" sldId="895"/>
            <ac:picMk id="6" creationId="{2841A21D-FBEE-6241-9CF3-0FED3B5B98EF}"/>
          </ac:picMkLst>
        </pc:picChg>
        <pc:picChg chg="add del">
          <ac:chgData name="형석 윤" userId="6a4e7eac042de067" providerId="LiveId" clId="{68C6E54E-7B94-47FF-9485-C106A3F03945}" dt="2023-09-10T05:50:07.504" v="5575" actId="478"/>
          <ac:picMkLst>
            <pc:docMk/>
            <pc:sldMk cId="2282722498" sldId="895"/>
            <ac:picMk id="13" creationId="{18511F02-9C62-96CE-93A9-555E68178D60}"/>
          </ac:picMkLst>
        </pc:picChg>
        <pc:picChg chg="add mod">
          <ac:chgData name="형석 윤" userId="6a4e7eac042de067" providerId="LiveId" clId="{68C6E54E-7B94-47FF-9485-C106A3F03945}" dt="2023-09-10T05:50:48.362" v="5580" actId="164"/>
          <ac:picMkLst>
            <pc:docMk/>
            <pc:sldMk cId="2282722498" sldId="895"/>
            <ac:picMk id="15" creationId="{0B12C115-33DE-CBD2-D293-8718F3DFA432}"/>
          </ac:picMkLst>
        </pc:picChg>
        <pc:picChg chg="add mod">
          <ac:chgData name="형석 윤" userId="6a4e7eac042de067" providerId="LiveId" clId="{68C6E54E-7B94-47FF-9485-C106A3F03945}" dt="2023-09-10T06:11:56.516" v="6261" actId="1076"/>
          <ac:picMkLst>
            <pc:docMk/>
            <pc:sldMk cId="2282722498" sldId="895"/>
            <ac:picMk id="1026" creationId="{6C5D01E6-D8A4-9863-F143-12BBC0AEA2B6}"/>
          </ac:picMkLst>
        </pc:picChg>
      </pc:sldChg>
      <pc:sldChg chg="addSp modSp add mod ord">
        <pc:chgData name="형석 윤" userId="6a4e7eac042de067" providerId="LiveId" clId="{68C6E54E-7B94-47FF-9485-C106A3F03945}" dt="2023-09-10T05:44:03.326" v="5503" actId="14100"/>
        <pc:sldMkLst>
          <pc:docMk/>
          <pc:sldMk cId="2111217070" sldId="896"/>
        </pc:sldMkLst>
        <pc:spChg chg="add mod">
          <ac:chgData name="형석 윤" userId="6a4e7eac042de067" providerId="LiveId" clId="{68C6E54E-7B94-47FF-9485-C106A3F03945}" dt="2023-09-10T05:43:50.859" v="5497" actId="2085"/>
          <ac:spMkLst>
            <pc:docMk/>
            <pc:sldMk cId="2111217070" sldId="896"/>
            <ac:spMk id="4" creationId="{21F94AE7-6F03-56B8-7B04-03685B6499FC}"/>
          </ac:spMkLst>
        </pc:spChg>
        <pc:spChg chg="add mod">
          <ac:chgData name="형석 윤" userId="6a4e7eac042de067" providerId="LiveId" clId="{68C6E54E-7B94-47FF-9485-C106A3F03945}" dt="2023-09-10T05:44:03.326" v="5503" actId="14100"/>
          <ac:spMkLst>
            <pc:docMk/>
            <pc:sldMk cId="2111217070" sldId="896"/>
            <ac:spMk id="5" creationId="{71E01E16-363B-70D2-65A7-C0E4B55F6EBA}"/>
          </ac:spMkLst>
        </pc:spChg>
      </pc:sldChg>
      <pc:sldChg chg="addSp delSp modSp add mod">
        <pc:chgData name="형석 윤" userId="6a4e7eac042de067" providerId="LiveId" clId="{68C6E54E-7B94-47FF-9485-C106A3F03945}" dt="2023-09-10T11:33:16.328" v="11265" actId="478"/>
        <pc:sldMkLst>
          <pc:docMk/>
          <pc:sldMk cId="3759865470" sldId="897"/>
        </pc:sldMkLst>
        <pc:spChg chg="add mod">
          <ac:chgData name="형석 윤" userId="6a4e7eac042de067" providerId="LiveId" clId="{68C6E54E-7B94-47FF-9485-C106A3F03945}" dt="2023-09-10T06:12:25.097" v="6268"/>
          <ac:spMkLst>
            <pc:docMk/>
            <pc:sldMk cId="3759865470" sldId="897"/>
            <ac:spMk id="3" creationId="{6EA4A5C1-39E9-2018-554C-23A9DCA2A967}"/>
          </ac:spMkLst>
        </pc:spChg>
        <pc:spChg chg="add mod">
          <ac:chgData name="형석 윤" userId="6a4e7eac042de067" providerId="LiveId" clId="{68C6E54E-7B94-47FF-9485-C106A3F03945}" dt="2023-09-10T05:56:54.836" v="5798" actId="164"/>
          <ac:spMkLst>
            <pc:docMk/>
            <pc:sldMk cId="3759865470" sldId="897"/>
            <ac:spMk id="8" creationId="{98704B92-E902-871B-B8DC-7403FDE4700D}"/>
          </ac:spMkLst>
        </pc:spChg>
        <pc:spChg chg="del">
          <ac:chgData name="형석 윤" userId="6a4e7eac042de067" providerId="LiveId" clId="{68C6E54E-7B94-47FF-9485-C106A3F03945}" dt="2023-09-10T05:51:58.784" v="5630" actId="478"/>
          <ac:spMkLst>
            <pc:docMk/>
            <pc:sldMk cId="3759865470" sldId="897"/>
            <ac:spMk id="11" creationId="{4B2B3D53-1811-44C6-82EE-40745731A5DE}"/>
          </ac:spMkLst>
        </pc:spChg>
        <pc:spChg chg="del">
          <ac:chgData name="형석 윤" userId="6a4e7eac042de067" providerId="LiveId" clId="{68C6E54E-7B94-47FF-9485-C106A3F03945}" dt="2023-09-10T06:12:24.963" v="6267" actId="478"/>
          <ac:spMkLst>
            <pc:docMk/>
            <pc:sldMk cId="3759865470" sldId="897"/>
            <ac:spMk id="19" creationId="{BD366097-7A97-B732-C595-30729DAE0E2F}"/>
          </ac:spMkLst>
        </pc:spChg>
        <pc:grpChg chg="add del mod">
          <ac:chgData name="형석 윤" userId="6a4e7eac042de067" providerId="LiveId" clId="{68C6E54E-7B94-47FF-9485-C106A3F03945}" dt="2023-09-10T06:12:19.811" v="6265" actId="478"/>
          <ac:grpSpMkLst>
            <pc:docMk/>
            <pc:sldMk cId="3759865470" sldId="897"/>
            <ac:grpSpMk id="9" creationId="{480EE863-F083-B20B-D451-0A0D72A7B10D}"/>
          </ac:grpSpMkLst>
        </pc:grpChg>
        <pc:grpChg chg="del">
          <ac:chgData name="형석 윤" userId="6a4e7eac042de067" providerId="LiveId" clId="{68C6E54E-7B94-47FF-9485-C106A3F03945}" dt="2023-09-10T05:51:58.784" v="5630" actId="478"/>
          <ac:grpSpMkLst>
            <pc:docMk/>
            <pc:sldMk cId="3759865470" sldId="897"/>
            <ac:grpSpMk id="17" creationId="{18682265-4518-882D-7698-B4DCA64AA95F}"/>
          </ac:grpSpMkLst>
        </pc:grpChg>
        <pc:picChg chg="add del mod">
          <ac:chgData name="형석 윤" userId="6a4e7eac042de067" providerId="LiveId" clId="{68C6E54E-7B94-47FF-9485-C106A3F03945}" dt="2023-09-10T05:56:38.324" v="5793" actId="478"/>
          <ac:picMkLst>
            <pc:docMk/>
            <pc:sldMk cId="3759865470" sldId="897"/>
            <ac:picMk id="4" creationId="{1E56A4E1-3C88-E52D-22C4-B0CCA6B45EC2}"/>
          </ac:picMkLst>
        </pc:picChg>
        <pc:picChg chg="add del">
          <ac:chgData name="형석 윤" userId="6a4e7eac042de067" providerId="LiveId" clId="{68C6E54E-7B94-47FF-9485-C106A3F03945}" dt="2023-09-10T11:33:14.253" v="11263" actId="478"/>
          <ac:picMkLst>
            <pc:docMk/>
            <pc:sldMk cId="3759865470" sldId="897"/>
            <ac:picMk id="5" creationId="{17F8C57D-7F8B-A0B1-11C8-E1BB29E44CFD}"/>
          </ac:picMkLst>
        </pc:picChg>
        <pc:picChg chg="add mod">
          <ac:chgData name="형석 윤" userId="6a4e7eac042de067" providerId="LiveId" clId="{68C6E54E-7B94-47FF-9485-C106A3F03945}" dt="2023-09-10T05:56:54.836" v="5798" actId="164"/>
          <ac:picMkLst>
            <pc:docMk/>
            <pc:sldMk cId="3759865470" sldId="897"/>
            <ac:picMk id="6" creationId="{A33AAC08-BE0C-4316-AF13-815922DD2B41}"/>
          </ac:picMkLst>
        </pc:picChg>
        <pc:picChg chg="add del">
          <ac:chgData name="형석 윤" userId="6a4e7eac042de067" providerId="LiveId" clId="{68C6E54E-7B94-47FF-9485-C106A3F03945}" dt="2023-09-10T05:57:27.288" v="5805" actId="478"/>
          <ac:picMkLst>
            <pc:docMk/>
            <pc:sldMk cId="3759865470" sldId="897"/>
            <ac:picMk id="12" creationId="{16EEBF43-5BEC-1E00-24AC-688687279796}"/>
          </ac:picMkLst>
        </pc:picChg>
        <pc:picChg chg="add mod">
          <ac:chgData name="형석 윤" userId="6a4e7eac042de067" providerId="LiveId" clId="{68C6E54E-7B94-47FF-9485-C106A3F03945}" dt="2023-09-10T06:12:54.861" v="6281" actId="1076"/>
          <ac:picMkLst>
            <pc:docMk/>
            <pc:sldMk cId="3759865470" sldId="897"/>
            <ac:picMk id="2050" creationId="{BF81D51B-19A7-DD15-9A1A-CF6C85B92A63}"/>
          </ac:picMkLst>
        </pc:picChg>
        <pc:picChg chg="add del mod">
          <ac:chgData name="형석 윤" userId="6a4e7eac042de067" providerId="LiveId" clId="{68C6E54E-7B94-47FF-9485-C106A3F03945}" dt="2023-09-10T11:33:16.328" v="11265" actId="478"/>
          <ac:picMkLst>
            <pc:docMk/>
            <pc:sldMk cId="3759865470" sldId="897"/>
            <ac:picMk id="2052" creationId="{5D78F2C1-93B0-46EB-68E3-0B4B30DCF102}"/>
          </ac:picMkLst>
        </pc:picChg>
      </pc:sldChg>
      <pc:sldChg chg="add del">
        <pc:chgData name="형석 윤" userId="6a4e7eac042de067" providerId="LiveId" clId="{68C6E54E-7B94-47FF-9485-C106A3F03945}" dt="2023-09-10T08:58:52.212" v="9062" actId="47"/>
        <pc:sldMkLst>
          <pc:docMk/>
          <pc:sldMk cId="1053352938" sldId="898"/>
        </pc:sldMkLst>
      </pc:sldChg>
      <pc:sldChg chg="addSp delSp modSp add del mod">
        <pc:chgData name="형석 윤" userId="6a4e7eac042de067" providerId="LiveId" clId="{68C6E54E-7B94-47FF-9485-C106A3F03945}" dt="2023-09-10T06:17:58.703" v="6419" actId="2696"/>
        <pc:sldMkLst>
          <pc:docMk/>
          <pc:sldMk cId="3094059648" sldId="898"/>
        </pc:sldMkLst>
        <pc:spChg chg="add del mod">
          <ac:chgData name="형석 윤" userId="6a4e7eac042de067" providerId="LiveId" clId="{68C6E54E-7B94-47FF-9485-C106A3F03945}" dt="2023-09-10T06:10:54.578" v="6229"/>
          <ac:spMkLst>
            <pc:docMk/>
            <pc:sldMk cId="3094059648" sldId="898"/>
            <ac:spMk id="3" creationId="{D52440E0-D206-723A-042B-FD774B57131A}"/>
          </ac:spMkLst>
        </pc:spChg>
        <pc:spChg chg="del mod topLvl">
          <ac:chgData name="형석 윤" userId="6a4e7eac042de067" providerId="LiveId" clId="{68C6E54E-7B94-47FF-9485-C106A3F03945}" dt="2023-09-10T05:57:59.749" v="5816" actId="478"/>
          <ac:spMkLst>
            <pc:docMk/>
            <pc:sldMk cId="3094059648" sldId="898"/>
            <ac:spMk id="5" creationId="{191B0DBF-6FFB-9043-567C-5E428B3671EA}"/>
          </ac:spMkLst>
        </pc:spChg>
        <pc:spChg chg="add del">
          <ac:chgData name="형석 윤" userId="6a4e7eac042de067" providerId="LiveId" clId="{68C6E54E-7B94-47FF-9485-C106A3F03945}" dt="2023-09-10T06:10:54.881" v="6230" actId="478"/>
          <ac:spMkLst>
            <pc:docMk/>
            <pc:sldMk cId="3094059648" sldId="898"/>
            <ac:spMk id="19" creationId="{BD366097-7A97-B732-C595-30729DAE0E2F}"/>
          </ac:spMkLst>
        </pc:spChg>
        <pc:grpChg chg="add del mod">
          <ac:chgData name="형석 윤" userId="6a4e7eac042de067" providerId="LiveId" clId="{68C6E54E-7B94-47FF-9485-C106A3F03945}" dt="2023-09-10T05:57:59.749" v="5816" actId="478"/>
          <ac:grpSpMkLst>
            <pc:docMk/>
            <pc:sldMk cId="3094059648" sldId="898"/>
            <ac:grpSpMk id="3" creationId="{483D0AEF-F4A7-2ADE-75AB-8E57EBAD7BBA}"/>
          </ac:grpSpMkLst>
        </pc:grpChg>
        <pc:grpChg chg="del">
          <ac:chgData name="형석 윤" userId="6a4e7eac042de067" providerId="LiveId" clId="{68C6E54E-7B94-47FF-9485-C106A3F03945}" dt="2023-09-10T05:57:32.010" v="5807" actId="478"/>
          <ac:grpSpMkLst>
            <pc:docMk/>
            <pc:sldMk cId="3094059648" sldId="898"/>
            <ac:grpSpMk id="9" creationId="{480EE863-F083-B20B-D451-0A0D72A7B10D}"/>
          </ac:grpSpMkLst>
        </pc:grpChg>
        <pc:grpChg chg="add mod">
          <ac:chgData name="형석 윤" userId="6a4e7eac042de067" providerId="LiveId" clId="{68C6E54E-7B94-47FF-9485-C106A3F03945}" dt="2023-09-10T05:58:51.542" v="5827" actId="1076"/>
          <ac:grpSpMkLst>
            <pc:docMk/>
            <pc:sldMk cId="3094059648" sldId="898"/>
            <ac:grpSpMk id="10" creationId="{2D888CDC-5444-BECD-98B9-E8B8A8B4E63C}"/>
          </ac:grpSpMkLst>
        </pc:grpChg>
        <pc:picChg chg="mod topLvl modCrop">
          <ac:chgData name="형석 윤" userId="6a4e7eac042de067" providerId="LiveId" clId="{68C6E54E-7B94-47FF-9485-C106A3F03945}" dt="2023-09-10T05:58:27.335" v="5826" actId="164"/>
          <ac:picMkLst>
            <pc:docMk/>
            <pc:sldMk cId="3094059648" sldId="898"/>
            <ac:picMk id="4" creationId="{C2A7AFD6-F459-9405-FF7F-DCE301AC38C1}"/>
          </ac:picMkLst>
        </pc:picChg>
        <pc:picChg chg="mod">
          <ac:chgData name="형석 윤" userId="6a4e7eac042de067" providerId="LiveId" clId="{68C6E54E-7B94-47FF-9485-C106A3F03945}" dt="2023-09-10T05:58:27.335" v="5826" actId="164"/>
          <ac:picMkLst>
            <pc:docMk/>
            <pc:sldMk cId="3094059648" sldId="898"/>
            <ac:picMk id="12" creationId="{16EEBF43-5BEC-1E00-24AC-688687279796}"/>
          </ac:picMkLst>
        </pc:picChg>
        <pc:picChg chg="add mod">
          <ac:chgData name="형석 윤" userId="6a4e7eac042de067" providerId="LiveId" clId="{68C6E54E-7B94-47FF-9485-C106A3F03945}" dt="2023-09-10T05:59:00.205" v="5833" actId="1076"/>
          <ac:picMkLst>
            <pc:docMk/>
            <pc:sldMk cId="3094059648" sldId="898"/>
            <ac:picMk id="13" creationId="{D53A8E33-6AC3-2701-BB72-6EF3AAD7F310}"/>
          </ac:picMkLst>
        </pc:picChg>
      </pc:sldChg>
      <pc:sldChg chg="addSp delSp modSp add mod">
        <pc:chgData name="형석 윤" userId="6a4e7eac042de067" providerId="LiveId" clId="{68C6E54E-7B94-47FF-9485-C106A3F03945}" dt="2023-09-10T06:17:53.547" v="6418" actId="1076"/>
        <pc:sldMkLst>
          <pc:docMk/>
          <pc:sldMk cId="190776742" sldId="899"/>
        </pc:sldMkLst>
        <pc:spChg chg="add mod">
          <ac:chgData name="형석 윤" userId="6a4e7eac042de067" providerId="LiveId" clId="{68C6E54E-7B94-47FF-9485-C106A3F03945}" dt="2023-09-10T06:05:43.426" v="6091" actId="1076"/>
          <ac:spMkLst>
            <pc:docMk/>
            <pc:sldMk cId="190776742" sldId="899"/>
            <ac:spMk id="3" creationId="{B53C637D-0610-5F59-A813-674260F2E06D}"/>
          </ac:spMkLst>
        </pc:spChg>
        <pc:spChg chg="add mod">
          <ac:chgData name="형석 윤" userId="6a4e7eac042de067" providerId="LiveId" clId="{68C6E54E-7B94-47FF-9485-C106A3F03945}" dt="2023-09-10T06:17:53.547" v="6418" actId="1076"/>
          <ac:spMkLst>
            <pc:docMk/>
            <pc:sldMk cId="190776742" sldId="899"/>
            <ac:spMk id="5" creationId="{DEA934FB-9DDB-F470-BDF8-B9D8060B881F}"/>
          </ac:spMkLst>
        </pc:spChg>
        <pc:spChg chg="add mod">
          <ac:chgData name="형석 윤" userId="6a4e7eac042de067" providerId="LiveId" clId="{68C6E54E-7B94-47FF-9485-C106A3F03945}" dt="2023-09-10T06:17:53.547" v="6418" actId="1076"/>
          <ac:spMkLst>
            <pc:docMk/>
            <pc:sldMk cId="190776742" sldId="899"/>
            <ac:spMk id="6" creationId="{F9321A2F-2D27-3E59-30E4-0C88C730894E}"/>
          </ac:spMkLst>
        </pc:spChg>
        <pc:spChg chg="mod">
          <ac:chgData name="형석 윤" userId="6a4e7eac042de067" providerId="LiveId" clId="{68C6E54E-7B94-47FF-9485-C106A3F03945}" dt="2023-09-10T06:06:31.673" v="6144" actId="121"/>
          <ac:spMkLst>
            <pc:docMk/>
            <pc:sldMk cId="190776742" sldId="899"/>
            <ac:spMk id="19" creationId="{BD366097-7A97-B732-C595-30729DAE0E2F}"/>
          </ac:spMkLst>
        </pc:spChg>
        <pc:grpChg chg="del">
          <ac:chgData name="형석 윤" userId="6a4e7eac042de067" providerId="LiveId" clId="{68C6E54E-7B94-47FF-9485-C106A3F03945}" dt="2023-09-10T05:59:14.237" v="5836" actId="478"/>
          <ac:grpSpMkLst>
            <pc:docMk/>
            <pc:sldMk cId="190776742" sldId="899"/>
            <ac:grpSpMk id="10" creationId="{2D888CDC-5444-BECD-98B9-E8B8A8B4E63C}"/>
          </ac:grpSpMkLst>
        </pc:grpChg>
        <pc:picChg chg="add mod modCrop">
          <ac:chgData name="형석 윤" userId="6a4e7eac042de067" providerId="LiveId" clId="{68C6E54E-7B94-47FF-9485-C106A3F03945}" dt="2023-09-10T06:17:53.547" v="6418" actId="1076"/>
          <ac:picMkLst>
            <pc:docMk/>
            <pc:sldMk cId="190776742" sldId="899"/>
            <ac:picMk id="9" creationId="{291538AD-4AB7-4743-E85C-201CCE6F82AE}"/>
          </ac:picMkLst>
        </pc:picChg>
        <pc:picChg chg="del">
          <ac:chgData name="형석 윤" userId="6a4e7eac042de067" providerId="LiveId" clId="{68C6E54E-7B94-47FF-9485-C106A3F03945}" dt="2023-09-10T05:59:12.972" v="5835" actId="478"/>
          <ac:picMkLst>
            <pc:docMk/>
            <pc:sldMk cId="190776742" sldId="899"/>
            <ac:picMk id="13" creationId="{D53A8E33-6AC3-2701-BB72-6EF3AAD7F310}"/>
          </ac:picMkLst>
        </pc:picChg>
      </pc:sldChg>
      <pc:sldChg chg="addSp delSp modSp add mod">
        <pc:chgData name="형석 윤" userId="6a4e7eac042de067" providerId="LiveId" clId="{68C6E54E-7B94-47FF-9485-C106A3F03945}" dt="2023-09-10T06:29:50.555" v="6578" actId="164"/>
        <pc:sldMkLst>
          <pc:docMk/>
          <pc:sldMk cId="2543855294" sldId="900"/>
        </pc:sldMkLst>
        <pc:spChg chg="add mod">
          <ac:chgData name="형석 윤" userId="6a4e7eac042de067" providerId="LiveId" clId="{68C6E54E-7B94-47FF-9485-C106A3F03945}" dt="2023-09-10T06:26:09.627" v="6532" actId="1076"/>
          <ac:spMkLst>
            <pc:docMk/>
            <pc:sldMk cId="2543855294" sldId="900"/>
            <ac:spMk id="5" creationId="{2B724E24-FAC7-8815-0727-F6B0283E2428}"/>
          </ac:spMkLst>
        </pc:spChg>
        <pc:spChg chg="add del">
          <ac:chgData name="형석 윤" userId="6a4e7eac042de067" providerId="LiveId" clId="{68C6E54E-7B94-47FF-9485-C106A3F03945}" dt="2023-09-10T06:18:33.577" v="6422" actId="22"/>
          <ac:spMkLst>
            <pc:docMk/>
            <pc:sldMk cId="2543855294" sldId="900"/>
            <ac:spMk id="8" creationId="{35EB30A2-8D3E-158C-7BC2-A548F4108BDC}"/>
          </ac:spMkLst>
        </pc:spChg>
        <pc:spChg chg="add del">
          <ac:chgData name="형석 윤" userId="6a4e7eac042de067" providerId="LiveId" clId="{68C6E54E-7B94-47FF-9485-C106A3F03945}" dt="2023-09-10T06:18:34.278" v="6424" actId="22"/>
          <ac:spMkLst>
            <pc:docMk/>
            <pc:sldMk cId="2543855294" sldId="900"/>
            <ac:spMk id="10" creationId="{2C606DA2-EE44-E509-8A6B-9EB0D8C8ABB8}"/>
          </ac:spMkLst>
        </pc:spChg>
        <pc:spChg chg="add mod">
          <ac:chgData name="형석 윤" userId="6a4e7eac042de067" providerId="LiveId" clId="{68C6E54E-7B94-47FF-9485-C106A3F03945}" dt="2023-09-10T06:25:38.410" v="6529" actId="1076"/>
          <ac:spMkLst>
            <pc:docMk/>
            <pc:sldMk cId="2543855294" sldId="900"/>
            <ac:spMk id="11" creationId="{16E29069-A45A-675D-A9EB-883DE43786C0}"/>
          </ac:spMkLst>
        </pc:spChg>
        <pc:spChg chg="add mod">
          <ac:chgData name="형석 윤" userId="6a4e7eac042de067" providerId="LiveId" clId="{68C6E54E-7B94-47FF-9485-C106A3F03945}" dt="2023-09-10T06:26:19.686" v="6538" actId="1076"/>
          <ac:spMkLst>
            <pc:docMk/>
            <pc:sldMk cId="2543855294" sldId="900"/>
            <ac:spMk id="12" creationId="{B9040FA2-D4E8-DD39-A7BC-9D0992705D07}"/>
          </ac:spMkLst>
        </pc:spChg>
        <pc:spChg chg="add del mod">
          <ac:chgData name="형석 윤" userId="6a4e7eac042de067" providerId="LiveId" clId="{68C6E54E-7B94-47FF-9485-C106A3F03945}" dt="2023-09-10T06:25:26.633" v="6523" actId="478"/>
          <ac:spMkLst>
            <pc:docMk/>
            <pc:sldMk cId="2543855294" sldId="900"/>
            <ac:spMk id="14" creationId="{F290D78F-F4AD-03CD-B587-76D54A8FADAA}"/>
          </ac:spMkLst>
        </pc:spChg>
        <pc:spChg chg="add mod">
          <ac:chgData name="형석 윤" userId="6a4e7eac042de067" providerId="LiveId" clId="{68C6E54E-7B94-47FF-9485-C106A3F03945}" dt="2023-09-10T06:26:51.133" v="6550" actId="1076"/>
          <ac:spMkLst>
            <pc:docMk/>
            <pc:sldMk cId="2543855294" sldId="900"/>
            <ac:spMk id="16" creationId="{0DA50E14-F311-3883-BD9D-FFE62DD64048}"/>
          </ac:spMkLst>
        </pc:spChg>
        <pc:spChg chg="add mod">
          <ac:chgData name="형석 윤" userId="6a4e7eac042de067" providerId="LiveId" clId="{68C6E54E-7B94-47FF-9485-C106A3F03945}" dt="2023-09-10T06:29:50.555" v="6578" actId="164"/>
          <ac:spMkLst>
            <pc:docMk/>
            <pc:sldMk cId="2543855294" sldId="900"/>
            <ac:spMk id="17" creationId="{EB4FFB4E-3E00-FE5E-4053-E585665C0B60}"/>
          </ac:spMkLst>
        </pc:spChg>
        <pc:spChg chg="mod">
          <ac:chgData name="형석 윤" userId="6a4e7eac042de067" providerId="LiveId" clId="{68C6E54E-7B94-47FF-9485-C106A3F03945}" dt="2023-09-10T06:28:47.860" v="6560" actId="121"/>
          <ac:spMkLst>
            <pc:docMk/>
            <pc:sldMk cId="2543855294" sldId="900"/>
            <ac:spMk id="19" creationId="{BD366097-7A97-B732-C595-30729DAE0E2F}"/>
          </ac:spMkLst>
        </pc:spChg>
        <pc:grpChg chg="add mod">
          <ac:chgData name="형석 윤" userId="6a4e7eac042de067" providerId="LiveId" clId="{68C6E54E-7B94-47FF-9485-C106A3F03945}" dt="2023-09-10T06:29:50.555" v="6578" actId="164"/>
          <ac:grpSpMkLst>
            <pc:docMk/>
            <pc:sldMk cId="2543855294" sldId="900"/>
            <ac:grpSpMk id="18" creationId="{235B6900-B55B-6F2D-3F41-7E7241E88D3F}"/>
          </ac:grpSpMkLst>
        </pc:grpChg>
        <pc:picChg chg="add mod">
          <ac:chgData name="형석 윤" userId="6a4e7eac042de067" providerId="LiveId" clId="{68C6E54E-7B94-47FF-9485-C106A3F03945}" dt="2023-09-10T06:26:09.627" v="6532" actId="1076"/>
          <ac:picMkLst>
            <pc:docMk/>
            <pc:sldMk cId="2543855294" sldId="900"/>
            <ac:picMk id="4" creationId="{E002D6A5-7AC0-F21E-BB12-750C62C076D5}"/>
          </ac:picMkLst>
        </pc:picChg>
        <pc:picChg chg="add mod">
          <ac:chgData name="형석 윤" userId="6a4e7eac042de067" providerId="LiveId" clId="{68C6E54E-7B94-47FF-9485-C106A3F03945}" dt="2023-09-10T06:26:19.686" v="6538" actId="1076"/>
          <ac:picMkLst>
            <pc:docMk/>
            <pc:sldMk cId="2543855294" sldId="900"/>
            <ac:picMk id="3074" creationId="{437B8449-9827-33E3-0EDB-88868A4E8DF3}"/>
          </ac:picMkLst>
        </pc:picChg>
        <pc:picChg chg="add mod">
          <ac:chgData name="형석 윤" userId="6a4e7eac042de067" providerId="LiveId" clId="{68C6E54E-7B94-47FF-9485-C106A3F03945}" dt="2023-09-10T06:29:50.555" v="6578" actId="164"/>
          <ac:picMkLst>
            <pc:docMk/>
            <pc:sldMk cId="2543855294" sldId="900"/>
            <ac:picMk id="3076" creationId="{9CB1108F-9A6E-F6E6-F739-5DF2688B3313}"/>
          </ac:picMkLst>
        </pc:picChg>
      </pc:sldChg>
      <pc:sldChg chg="add del">
        <pc:chgData name="형석 윤" userId="6a4e7eac042de067" providerId="LiveId" clId="{68C6E54E-7B94-47FF-9485-C106A3F03945}" dt="2023-09-10T06:28:55.548" v="6561" actId="47"/>
        <pc:sldMkLst>
          <pc:docMk/>
          <pc:sldMk cId="142085546" sldId="901"/>
        </pc:sldMkLst>
      </pc:sldChg>
      <pc:sldChg chg="addSp delSp modSp add mod">
        <pc:chgData name="형석 윤" userId="6a4e7eac042de067" providerId="LiveId" clId="{68C6E54E-7B94-47FF-9485-C106A3F03945}" dt="2023-09-10T10:20:58.206" v="11142" actId="113"/>
        <pc:sldMkLst>
          <pc:docMk/>
          <pc:sldMk cId="2556952838" sldId="901"/>
        </pc:sldMkLst>
        <pc:spChg chg="add mod">
          <ac:chgData name="형석 윤" userId="6a4e7eac042de067" providerId="LiveId" clId="{68C6E54E-7B94-47FF-9485-C106A3F03945}" dt="2023-09-10T10:19:52.852" v="11078" actId="1076"/>
          <ac:spMkLst>
            <pc:docMk/>
            <pc:sldMk cId="2556952838" sldId="901"/>
            <ac:spMk id="6" creationId="{FE798907-DD51-1025-C260-8F7EEF832C13}"/>
          </ac:spMkLst>
        </pc:spChg>
        <pc:spChg chg="add mod">
          <ac:chgData name="형석 윤" userId="6a4e7eac042de067" providerId="LiveId" clId="{68C6E54E-7B94-47FF-9485-C106A3F03945}" dt="2023-09-10T10:20:58.206" v="11142" actId="113"/>
          <ac:spMkLst>
            <pc:docMk/>
            <pc:sldMk cId="2556952838" sldId="901"/>
            <ac:spMk id="8" creationId="{0D907959-F453-326E-C390-6538F9623D52}"/>
          </ac:spMkLst>
        </pc:spChg>
        <pc:picChg chg="add mod">
          <ac:chgData name="형석 윤" userId="6a4e7eac042de067" providerId="LiveId" clId="{68C6E54E-7B94-47FF-9485-C106A3F03945}" dt="2023-09-10T06:30:43.614" v="6604" actId="1076"/>
          <ac:picMkLst>
            <pc:docMk/>
            <pc:sldMk cId="2556952838" sldId="901"/>
            <ac:picMk id="4" creationId="{819DBD81-4AED-BDD0-B3E9-F419E2278613}"/>
          </ac:picMkLst>
        </pc:picChg>
        <pc:picChg chg="add mod">
          <ac:chgData name="형석 윤" userId="6a4e7eac042de067" providerId="LiveId" clId="{68C6E54E-7B94-47FF-9485-C106A3F03945}" dt="2023-09-10T06:30:42.892" v="6603" actId="1076"/>
          <ac:picMkLst>
            <pc:docMk/>
            <pc:sldMk cId="2556952838" sldId="901"/>
            <ac:picMk id="5" creationId="{8FA3A6CA-B0D8-A9B0-15F9-D0CA4B3B7555}"/>
          </ac:picMkLst>
        </pc:picChg>
        <pc:picChg chg="del">
          <ac:chgData name="형석 윤" userId="6a4e7eac042de067" providerId="LiveId" clId="{68C6E54E-7B94-47FF-9485-C106A3F03945}" dt="2023-09-10T06:29:00.037" v="6563" actId="478"/>
          <ac:picMkLst>
            <pc:docMk/>
            <pc:sldMk cId="2556952838" sldId="901"/>
            <ac:picMk id="2050" creationId="{BF81D51B-19A7-DD15-9A1A-CF6C85B92A63}"/>
          </ac:picMkLst>
        </pc:picChg>
        <pc:picChg chg="del">
          <ac:chgData name="형석 윤" userId="6a4e7eac042de067" providerId="LiveId" clId="{68C6E54E-7B94-47FF-9485-C106A3F03945}" dt="2023-09-10T06:29:00.037" v="6563" actId="478"/>
          <ac:picMkLst>
            <pc:docMk/>
            <pc:sldMk cId="2556952838" sldId="901"/>
            <ac:picMk id="2052" creationId="{5D78F2C1-93B0-46EB-68E3-0B4B30DCF102}"/>
          </ac:picMkLst>
        </pc:picChg>
        <pc:picChg chg="add mod">
          <ac:chgData name="형석 윤" userId="6a4e7eac042de067" providerId="LiveId" clId="{68C6E54E-7B94-47FF-9485-C106A3F03945}" dt="2023-09-10T06:30:48.715" v="6605" actId="732"/>
          <ac:picMkLst>
            <pc:docMk/>
            <pc:sldMk cId="2556952838" sldId="901"/>
            <ac:picMk id="6146" creationId="{0D64BDD8-A008-AB7F-A298-90C5227EEE56}"/>
          </ac:picMkLst>
        </pc:picChg>
        <pc:picChg chg="add mod">
          <ac:chgData name="형석 윤" userId="6a4e7eac042de067" providerId="LiveId" clId="{68C6E54E-7B94-47FF-9485-C106A3F03945}" dt="2023-09-10T06:30:41.530" v="6602" actId="1076"/>
          <ac:picMkLst>
            <pc:docMk/>
            <pc:sldMk cId="2556952838" sldId="901"/>
            <ac:picMk id="6148" creationId="{88479439-028A-B202-849C-870AA461ED42}"/>
          </ac:picMkLst>
        </pc:picChg>
      </pc:sldChg>
      <pc:sldChg chg="addSp modSp add mod">
        <pc:chgData name="형석 윤" userId="6a4e7eac042de067" providerId="LiveId" clId="{68C6E54E-7B94-47FF-9485-C106A3F03945}" dt="2023-09-10T06:34:34.082" v="6669" actId="207"/>
        <pc:sldMkLst>
          <pc:docMk/>
          <pc:sldMk cId="1027016835" sldId="902"/>
        </pc:sldMkLst>
        <pc:spChg chg="add mod">
          <ac:chgData name="형석 윤" userId="6a4e7eac042de067" providerId="LiveId" clId="{68C6E54E-7B94-47FF-9485-C106A3F03945}" dt="2023-09-10T06:33:01.483" v="6609" actId="1076"/>
          <ac:spMkLst>
            <pc:docMk/>
            <pc:sldMk cId="1027016835" sldId="902"/>
            <ac:spMk id="5" creationId="{E5928EFB-5E1C-B31A-F364-8291BF295C15}"/>
          </ac:spMkLst>
        </pc:spChg>
        <pc:spChg chg="add mod">
          <ac:chgData name="형석 윤" userId="6a4e7eac042de067" providerId="LiveId" clId="{68C6E54E-7B94-47FF-9485-C106A3F03945}" dt="2023-09-10T06:34:34.082" v="6669" actId="207"/>
          <ac:spMkLst>
            <pc:docMk/>
            <pc:sldMk cId="1027016835" sldId="902"/>
            <ac:spMk id="6" creationId="{92E571DE-068F-D43C-F5CC-34B613422DF2}"/>
          </ac:spMkLst>
        </pc:spChg>
        <pc:picChg chg="add mod">
          <ac:chgData name="형석 윤" userId="6a4e7eac042de067" providerId="LiveId" clId="{68C6E54E-7B94-47FF-9485-C106A3F03945}" dt="2023-09-10T06:34:11.516" v="6620" actId="1076"/>
          <ac:picMkLst>
            <pc:docMk/>
            <pc:sldMk cId="1027016835" sldId="902"/>
            <ac:picMk id="5122" creationId="{F28AEB59-F10E-2382-32F2-6686D8C88B79}"/>
          </ac:picMkLst>
        </pc:picChg>
        <pc:picChg chg="add mod">
          <ac:chgData name="형석 윤" userId="6a4e7eac042de067" providerId="LiveId" clId="{68C6E54E-7B94-47FF-9485-C106A3F03945}" dt="2023-09-10T06:34:11.516" v="6620" actId="1076"/>
          <ac:picMkLst>
            <pc:docMk/>
            <pc:sldMk cId="1027016835" sldId="902"/>
            <ac:picMk id="5124" creationId="{60C15019-F81F-D395-D93E-0D4C082B28D8}"/>
          </ac:picMkLst>
        </pc:picChg>
      </pc:sldChg>
      <pc:sldChg chg="add del">
        <pc:chgData name="형석 윤" userId="6a4e7eac042de067" providerId="LiveId" clId="{68C6E54E-7B94-47FF-9485-C106A3F03945}" dt="2023-09-10T06:28:55.548" v="6561" actId="47"/>
        <pc:sldMkLst>
          <pc:docMk/>
          <pc:sldMk cId="1942811587" sldId="902"/>
        </pc:sldMkLst>
      </pc:sldChg>
      <pc:sldChg chg="add del">
        <pc:chgData name="형석 윤" userId="6a4e7eac042de067" providerId="LiveId" clId="{68C6E54E-7B94-47FF-9485-C106A3F03945}" dt="2023-09-10T06:28:55.548" v="6561" actId="47"/>
        <pc:sldMkLst>
          <pc:docMk/>
          <pc:sldMk cId="3072662722" sldId="903"/>
        </pc:sldMkLst>
      </pc:sldChg>
      <pc:sldChg chg="addSp delSp modSp add mod">
        <pc:chgData name="형석 윤" userId="6a4e7eac042de067" providerId="LiveId" clId="{68C6E54E-7B94-47FF-9485-C106A3F03945}" dt="2023-09-10T06:58:37.964" v="6889" actId="20577"/>
        <pc:sldMkLst>
          <pc:docMk/>
          <pc:sldMk cId="3718903908" sldId="903"/>
        </pc:sldMkLst>
        <pc:spChg chg="add mod">
          <ac:chgData name="형석 윤" userId="6a4e7eac042de067" providerId="LiveId" clId="{68C6E54E-7B94-47FF-9485-C106A3F03945}" dt="2023-09-10T06:58:37.964" v="6889" actId="20577"/>
          <ac:spMkLst>
            <pc:docMk/>
            <pc:sldMk cId="3718903908" sldId="903"/>
            <ac:spMk id="8" creationId="{AE3D29B7-3A9D-C900-449F-7D54AFF30C0B}"/>
          </ac:spMkLst>
        </pc:spChg>
        <pc:picChg chg="add del mod">
          <ac:chgData name="형석 윤" userId="6a4e7eac042de067" providerId="LiveId" clId="{68C6E54E-7B94-47FF-9485-C106A3F03945}" dt="2023-09-10T06:58:12.002" v="6852"/>
          <ac:picMkLst>
            <pc:docMk/>
            <pc:sldMk cId="3718903908" sldId="903"/>
            <ac:picMk id="4" creationId="{FBE80FE6-CCC9-4DD2-955B-FBD584006B2F}"/>
          </ac:picMkLst>
        </pc:picChg>
        <pc:picChg chg="add del mod">
          <ac:chgData name="형석 윤" userId="6a4e7eac042de067" providerId="LiveId" clId="{68C6E54E-7B94-47FF-9485-C106A3F03945}" dt="2023-09-10T06:58:11.822" v="6851"/>
          <ac:picMkLst>
            <pc:docMk/>
            <pc:sldMk cId="3718903908" sldId="903"/>
            <ac:picMk id="5" creationId="{3C9450A8-2AC6-7E39-F74E-8ABB81F324A3}"/>
          </ac:picMkLst>
        </pc:picChg>
        <pc:picChg chg="add mod">
          <ac:chgData name="형석 윤" userId="6a4e7eac042de067" providerId="LiveId" clId="{68C6E54E-7B94-47FF-9485-C106A3F03945}" dt="2023-09-10T06:58:12.975" v="6854"/>
          <ac:picMkLst>
            <pc:docMk/>
            <pc:sldMk cId="3718903908" sldId="903"/>
            <ac:picMk id="6" creationId="{E8991801-A84F-18B8-C942-53F8E220B01F}"/>
          </ac:picMkLst>
        </pc:picChg>
        <pc:picChg chg="add del">
          <ac:chgData name="형석 윤" userId="6a4e7eac042de067" providerId="LiveId" clId="{68C6E54E-7B94-47FF-9485-C106A3F03945}" dt="2023-09-10T06:58:12.149" v="6853"/>
          <ac:picMkLst>
            <pc:docMk/>
            <pc:sldMk cId="3718903908" sldId="903"/>
            <ac:picMk id="1026" creationId="{0338F80C-87FE-AC1F-EF41-74C90524E301}"/>
          </ac:picMkLst>
        </pc:picChg>
      </pc:sldChg>
      <pc:sldChg chg="addSp modSp add mod">
        <pc:chgData name="형석 윤" userId="6a4e7eac042de067" providerId="LiveId" clId="{68C6E54E-7B94-47FF-9485-C106A3F03945}" dt="2023-09-10T06:36:09.345" v="6699" actId="20577"/>
        <pc:sldMkLst>
          <pc:docMk/>
          <pc:sldMk cId="2873846478" sldId="904"/>
        </pc:sldMkLst>
        <pc:spChg chg="add mod">
          <ac:chgData name="형석 윤" userId="6a4e7eac042de067" providerId="LiveId" clId="{68C6E54E-7B94-47FF-9485-C106A3F03945}" dt="2023-09-10T06:36:00.461" v="6695" actId="1076"/>
          <ac:spMkLst>
            <pc:docMk/>
            <pc:sldMk cId="2873846478" sldId="904"/>
            <ac:spMk id="5" creationId="{FB7ED73B-E569-9A62-DEE6-F2F6BDFE762E}"/>
          </ac:spMkLst>
        </pc:spChg>
        <pc:spChg chg="add mod">
          <ac:chgData name="형석 윤" userId="6a4e7eac042de067" providerId="LiveId" clId="{68C6E54E-7B94-47FF-9485-C106A3F03945}" dt="2023-09-10T06:36:09.345" v="6699" actId="20577"/>
          <ac:spMkLst>
            <pc:docMk/>
            <pc:sldMk cId="2873846478" sldId="904"/>
            <ac:spMk id="6" creationId="{2C06892F-6BE9-B758-000D-28945FDBDAC4}"/>
          </ac:spMkLst>
        </pc:spChg>
        <pc:picChg chg="add mod">
          <ac:chgData name="형석 윤" userId="6a4e7eac042de067" providerId="LiveId" clId="{68C6E54E-7B94-47FF-9485-C106A3F03945}" dt="2023-09-10T06:35:43.235" v="6685" actId="1076"/>
          <ac:picMkLst>
            <pc:docMk/>
            <pc:sldMk cId="2873846478" sldId="904"/>
            <ac:picMk id="8194" creationId="{D8385242-3D56-70AC-92DF-A668FE7CCB6C}"/>
          </ac:picMkLst>
        </pc:picChg>
        <pc:picChg chg="add mod">
          <ac:chgData name="형석 윤" userId="6a4e7eac042de067" providerId="LiveId" clId="{68C6E54E-7B94-47FF-9485-C106A3F03945}" dt="2023-09-10T06:35:47.998" v="6688" actId="14100"/>
          <ac:picMkLst>
            <pc:docMk/>
            <pc:sldMk cId="2873846478" sldId="904"/>
            <ac:picMk id="8196" creationId="{55573F28-F359-B926-9604-AA38EA01C64B}"/>
          </ac:picMkLst>
        </pc:picChg>
        <pc:picChg chg="add mod">
          <ac:chgData name="형석 윤" userId="6a4e7eac042de067" providerId="LiveId" clId="{68C6E54E-7B94-47FF-9485-C106A3F03945}" dt="2023-09-10T06:35:45.236" v="6687" actId="1076"/>
          <ac:picMkLst>
            <pc:docMk/>
            <pc:sldMk cId="2873846478" sldId="904"/>
            <ac:picMk id="8198" creationId="{5A33346B-F3F7-BC23-1A67-71B708F3E6FD}"/>
          </ac:picMkLst>
        </pc:picChg>
      </pc:sldChg>
      <pc:sldChg chg="addSp delSp add mod">
        <pc:chgData name="형석 윤" userId="6a4e7eac042de067" providerId="LiveId" clId="{68C6E54E-7B94-47FF-9485-C106A3F03945}" dt="2023-09-10T06:54:41.546" v="6847" actId="22"/>
        <pc:sldMkLst>
          <pc:docMk/>
          <pc:sldMk cId="3807385570" sldId="905"/>
        </pc:sldMkLst>
        <pc:picChg chg="add">
          <ac:chgData name="형석 윤" userId="6a4e7eac042de067" providerId="LiveId" clId="{68C6E54E-7B94-47FF-9485-C106A3F03945}" dt="2023-09-10T06:54:41.546" v="6847" actId="22"/>
          <ac:picMkLst>
            <pc:docMk/>
            <pc:sldMk cId="3807385570" sldId="905"/>
            <ac:picMk id="5" creationId="{8A7DCC55-A4EA-8CDB-2906-CEE2F66FD739}"/>
          </ac:picMkLst>
        </pc:picChg>
        <pc:picChg chg="add del">
          <ac:chgData name="형석 윤" userId="6a4e7eac042de067" providerId="LiveId" clId="{68C6E54E-7B94-47FF-9485-C106A3F03945}" dt="2023-09-10T06:39:42.534" v="6701" actId="478"/>
          <ac:picMkLst>
            <pc:docMk/>
            <pc:sldMk cId="3807385570" sldId="905"/>
            <ac:picMk id="7170" creationId="{A9D6278E-3FA6-A156-AA57-517081C45F14}"/>
          </ac:picMkLst>
        </pc:picChg>
      </pc:sldChg>
      <pc:sldChg chg="addSp delSp modSp add mod">
        <pc:chgData name="형석 윤" userId="6a4e7eac042de067" providerId="LiveId" clId="{68C6E54E-7B94-47FF-9485-C106A3F03945}" dt="2023-09-10T06:46:55.692" v="6806" actId="20577"/>
        <pc:sldMkLst>
          <pc:docMk/>
          <pc:sldMk cId="1838454620" sldId="906"/>
        </pc:sldMkLst>
        <pc:spChg chg="del">
          <ac:chgData name="형석 윤" userId="6a4e7eac042de067" providerId="LiveId" clId="{68C6E54E-7B94-47FF-9485-C106A3F03945}" dt="2023-09-10T06:46:04.808" v="6703" actId="478"/>
          <ac:spMkLst>
            <pc:docMk/>
            <pc:sldMk cId="1838454620" sldId="906"/>
            <ac:spMk id="5" creationId="{3D5FA547-84B2-9F83-AC2A-850F30289642}"/>
          </ac:spMkLst>
        </pc:spChg>
        <pc:spChg chg="mod">
          <ac:chgData name="형석 윤" userId="6a4e7eac042de067" providerId="LiveId" clId="{68C6E54E-7B94-47FF-9485-C106A3F03945}" dt="2023-09-10T06:46:55.692" v="6806" actId="20577"/>
          <ac:spMkLst>
            <pc:docMk/>
            <pc:sldMk cId="1838454620" sldId="906"/>
            <ac:spMk id="10" creationId="{B2AB182F-DD56-BD0D-F515-43365D67C142}"/>
          </ac:spMkLst>
        </pc:spChg>
        <pc:picChg chg="add mod">
          <ac:chgData name="형석 윤" userId="6a4e7eac042de067" providerId="LiveId" clId="{68C6E54E-7B94-47FF-9485-C106A3F03945}" dt="2023-09-10T06:46:15.180" v="6708" actId="1076"/>
          <ac:picMkLst>
            <pc:docMk/>
            <pc:sldMk cId="1838454620" sldId="906"/>
            <ac:picMk id="4" creationId="{6FB93EF1-D67E-523F-CE1A-ABEA24593889}"/>
          </ac:picMkLst>
        </pc:picChg>
        <pc:picChg chg="del">
          <ac:chgData name="형석 윤" userId="6a4e7eac042de067" providerId="LiveId" clId="{68C6E54E-7B94-47FF-9485-C106A3F03945}" dt="2023-09-10T06:46:04.808" v="6703" actId="478"/>
          <ac:picMkLst>
            <pc:docMk/>
            <pc:sldMk cId="1838454620" sldId="906"/>
            <ac:picMk id="8" creationId="{76635548-2163-51B0-4900-18B6A84E3EFB}"/>
          </ac:picMkLst>
        </pc:picChg>
      </pc:sldChg>
      <pc:sldChg chg="addSp delSp modSp add mod">
        <pc:chgData name="형석 윤" userId="6a4e7eac042de067" providerId="LiveId" clId="{68C6E54E-7B94-47FF-9485-C106A3F03945}" dt="2023-09-10T06:52:10.122" v="6835" actId="20577"/>
        <pc:sldMkLst>
          <pc:docMk/>
          <pc:sldMk cId="2778533497" sldId="907"/>
        </pc:sldMkLst>
        <pc:spChg chg="del">
          <ac:chgData name="형석 윤" userId="6a4e7eac042de067" providerId="LiveId" clId="{68C6E54E-7B94-47FF-9485-C106A3F03945}" dt="2023-09-10T06:51:22.322" v="6829" actId="478"/>
          <ac:spMkLst>
            <pc:docMk/>
            <pc:sldMk cId="2778533497" sldId="907"/>
            <ac:spMk id="6" creationId="{2019E833-6441-DCDD-9A9F-E4B1641B2F1A}"/>
          </ac:spMkLst>
        </pc:spChg>
        <pc:spChg chg="add mod">
          <ac:chgData name="형석 윤" userId="6a4e7eac042de067" providerId="LiveId" clId="{68C6E54E-7B94-47FF-9485-C106A3F03945}" dt="2023-09-10T06:52:10.122" v="6835" actId="20577"/>
          <ac:spMkLst>
            <pc:docMk/>
            <pc:sldMk cId="2778533497" sldId="907"/>
            <ac:spMk id="8" creationId="{10A5B84C-A410-19D9-A496-E72D2999F3FA}"/>
          </ac:spMkLst>
        </pc:spChg>
        <pc:spChg chg="del">
          <ac:chgData name="형석 윤" userId="6a4e7eac042de067" providerId="LiveId" clId="{68C6E54E-7B94-47FF-9485-C106A3F03945}" dt="2023-09-10T06:51:22.322" v="6829" actId="478"/>
          <ac:spMkLst>
            <pc:docMk/>
            <pc:sldMk cId="2778533497" sldId="907"/>
            <ac:spMk id="9" creationId="{9A475D6B-3404-3536-651C-36EB570332E8}"/>
          </ac:spMkLst>
        </pc:spChg>
        <pc:spChg chg="del">
          <ac:chgData name="형석 윤" userId="6a4e7eac042de067" providerId="LiveId" clId="{68C6E54E-7B94-47FF-9485-C106A3F03945}" dt="2023-09-10T06:51:22.322" v="6829" actId="478"/>
          <ac:spMkLst>
            <pc:docMk/>
            <pc:sldMk cId="2778533497" sldId="907"/>
            <ac:spMk id="11" creationId="{29B5EDE1-AB8F-08B7-71DE-1222106CB264}"/>
          </ac:spMkLst>
        </pc:spChg>
        <pc:spChg chg="del">
          <ac:chgData name="형석 윤" userId="6a4e7eac042de067" providerId="LiveId" clId="{68C6E54E-7B94-47FF-9485-C106A3F03945}" dt="2023-09-10T06:51:22.322" v="6829" actId="478"/>
          <ac:spMkLst>
            <pc:docMk/>
            <pc:sldMk cId="2778533497" sldId="907"/>
            <ac:spMk id="12" creationId="{763CFAEF-EB81-8E5F-FDD8-90BA9F3BD4B9}"/>
          </ac:spMkLst>
        </pc:spChg>
        <pc:spChg chg="del">
          <ac:chgData name="형석 윤" userId="6a4e7eac042de067" providerId="LiveId" clId="{68C6E54E-7B94-47FF-9485-C106A3F03945}" dt="2023-09-10T06:51:22.322" v="6829" actId="478"/>
          <ac:spMkLst>
            <pc:docMk/>
            <pc:sldMk cId="2778533497" sldId="907"/>
            <ac:spMk id="13" creationId="{FB919A69-9ABF-E8F9-986C-7DB96C2DDECC}"/>
          </ac:spMkLst>
        </pc:spChg>
        <pc:spChg chg="del">
          <ac:chgData name="형석 윤" userId="6a4e7eac042de067" providerId="LiveId" clId="{68C6E54E-7B94-47FF-9485-C106A3F03945}" dt="2023-09-10T06:51:22.322" v="6829" actId="478"/>
          <ac:spMkLst>
            <pc:docMk/>
            <pc:sldMk cId="2778533497" sldId="907"/>
            <ac:spMk id="14" creationId="{869456C4-8519-C0FC-B037-0000500A2FCB}"/>
          </ac:spMkLst>
        </pc:spChg>
        <pc:spChg chg="del">
          <ac:chgData name="형석 윤" userId="6a4e7eac042de067" providerId="LiveId" clId="{68C6E54E-7B94-47FF-9485-C106A3F03945}" dt="2023-09-10T06:51:22.322" v="6829" actId="478"/>
          <ac:spMkLst>
            <pc:docMk/>
            <pc:sldMk cId="2778533497" sldId="907"/>
            <ac:spMk id="15" creationId="{FA1018BA-0818-7595-BD28-1B1F7ED83430}"/>
          </ac:spMkLst>
        </pc:spChg>
        <pc:spChg chg="del">
          <ac:chgData name="형석 윤" userId="6a4e7eac042de067" providerId="LiveId" clId="{68C6E54E-7B94-47FF-9485-C106A3F03945}" dt="2023-09-10T06:51:22.322" v="6829" actId="478"/>
          <ac:spMkLst>
            <pc:docMk/>
            <pc:sldMk cId="2778533497" sldId="907"/>
            <ac:spMk id="16" creationId="{2CF922DD-AD3D-1A2E-74AE-A815E7AA39B4}"/>
          </ac:spMkLst>
        </pc:spChg>
        <pc:spChg chg="del">
          <ac:chgData name="형석 윤" userId="6a4e7eac042de067" providerId="LiveId" clId="{68C6E54E-7B94-47FF-9485-C106A3F03945}" dt="2023-09-10T06:51:22.322" v="6829" actId="478"/>
          <ac:spMkLst>
            <pc:docMk/>
            <pc:sldMk cId="2778533497" sldId="907"/>
            <ac:spMk id="17" creationId="{6FE9B312-A4E6-82B7-A9EF-B3E081C680AD}"/>
          </ac:spMkLst>
        </pc:spChg>
        <pc:spChg chg="del">
          <ac:chgData name="형석 윤" userId="6a4e7eac042de067" providerId="LiveId" clId="{68C6E54E-7B94-47FF-9485-C106A3F03945}" dt="2023-09-10T06:51:22.322" v="6829" actId="478"/>
          <ac:spMkLst>
            <pc:docMk/>
            <pc:sldMk cId="2778533497" sldId="907"/>
            <ac:spMk id="18" creationId="{126478BB-C6D2-55E2-B6BF-21FBB5ABFDBD}"/>
          </ac:spMkLst>
        </pc:spChg>
        <pc:picChg chg="add mod">
          <ac:chgData name="형석 윤" userId="6a4e7eac042de067" providerId="LiveId" clId="{68C6E54E-7B94-47FF-9485-C106A3F03945}" dt="2023-09-10T06:51:30.289" v="6832" actId="1076"/>
          <ac:picMkLst>
            <pc:docMk/>
            <pc:sldMk cId="2778533497" sldId="907"/>
            <ac:picMk id="5" creationId="{9BA5BB2D-8D19-2324-97C9-22B65B37FAC0}"/>
          </ac:picMkLst>
        </pc:picChg>
        <pc:cxnChg chg="del mod">
          <ac:chgData name="형석 윤" userId="6a4e7eac042de067" providerId="LiveId" clId="{68C6E54E-7B94-47FF-9485-C106A3F03945}" dt="2023-09-10T06:51:22.322" v="6829" actId="478"/>
          <ac:cxnSpMkLst>
            <pc:docMk/>
            <pc:sldMk cId="2778533497" sldId="907"/>
            <ac:cxnSpMk id="20" creationId="{2619B329-A963-ADE8-9D3E-18D3B025800D}"/>
          </ac:cxnSpMkLst>
        </pc:cxnChg>
        <pc:cxnChg chg="del mod">
          <ac:chgData name="형석 윤" userId="6a4e7eac042de067" providerId="LiveId" clId="{68C6E54E-7B94-47FF-9485-C106A3F03945}" dt="2023-09-10T06:51:22.322" v="6829" actId="478"/>
          <ac:cxnSpMkLst>
            <pc:docMk/>
            <pc:sldMk cId="2778533497" sldId="907"/>
            <ac:cxnSpMk id="21" creationId="{5EC82941-3578-DDDF-D977-207E43E87476}"/>
          </ac:cxnSpMkLst>
        </pc:cxnChg>
        <pc:cxnChg chg="del mod">
          <ac:chgData name="형석 윤" userId="6a4e7eac042de067" providerId="LiveId" clId="{68C6E54E-7B94-47FF-9485-C106A3F03945}" dt="2023-09-10T06:51:22.322" v="6829" actId="478"/>
          <ac:cxnSpMkLst>
            <pc:docMk/>
            <pc:sldMk cId="2778533497" sldId="907"/>
            <ac:cxnSpMk id="24" creationId="{4A1B2A24-2C61-701F-6A3F-15AE9C5BB0A8}"/>
          </ac:cxnSpMkLst>
        </pc:cxnChg>
      </pc:sldChg>
      <pc:sldChg chg="addSp delSp add">
        <pc:chgData name="형석 윤" userId="6a4e7eac042de067" providerId="LiveId" clId="{68C6E54E-7B94-47FF-9485-C106A3F03945}" dt="2023-09-10T06:59:35.968" v="6890"/>
        <pc:sldMkLst>
          <pc:docMk/>
          <pc:sldMk cId="1827698638" sldId="908"/>
        </pc:sldMkLst>
        <pc:picChg chg="del">
          <ac:chgData name="형석 윤" userId="6a4e7eac042de067" providerId="LiveId" clId="{68C6E54E-7B94-47FF-9485-C106A3F03945}" dt="2023-09-10T06:58:15.431" v="6857" actId="478"/>
          <ac:picMkLst>
            <pc:docMk/>
            <pc:sldMk cId="1827698638" sldId="908"/>
            <ac:picMk id="6" creationId="{E8991801-A84F-18B8-C942-53F8E220B01F}"/>
          </ac:picMkLst>
        </pc:picChg>
        <pc:picChg chg="add">
          <ac:chgData name="형석 윤" userId="6a4e7eac042de067" providerId="LiveId" clId="{68C6E54E-7B94-47FF-9485-C106A3F03945}" dt="2023-09-10T06:59:35.968" v="6890"/>
          <ac:picMkLst>
            <pc:docMk/>
            <pc:sldMk cId="1827698638" sldId="908"/>
            <ac:picMk id="6146" creationId="{2A1CCFBC-42BF-0AB2-B700-A9912C1B6A78}"/>
          </ac:picMkLst>
        </pc:picChg>
      </pc:sldChg>
      <pc:sldChg chg="addSp delSp modSp add">
        <pc:chgData name="형석 윤" userId="6a4e7eac042de067" providerId="LiveId" clId="{68C6E54E-7B94-47FF-9485-C106A3F03945}" dt="2023-09-10T07:09:51.214" v="6955" actId="1076"/>
        <pc:sldMkLst>
          <pc:docMk/>
          <pc:sldMk cId="3020597159" sldId="909"/>
        </pc:sldMkLst>
        <pc:picChg chg="del">
          <ac:chgData name="형석 윤" userId="6a4e7eac042de067" providerId="LiveId" clId="{68C6E54E-7B94-47FF-9485-C106A3F03945}" dt="2023-09-10T06:58:16.247" v="6858" actId="478"/>
          <ac:picMkLst>
            <pc:docMk/>
            <pc:sldMk cId="3020597159" sldId="909"/>
            <ac:picMk id="6" creationId="{E8991801-A84F-18B8-C942-53F8E220B01F}"/>
          </ac:picMkLst>
        </pc:picChg>
        <pc:picChg chg="add mod">
          <ac:chgData name="형석 윤" userId="6a4e7eac042de067" providerId="LiveId" clId="{68C6E54E-7B94-47FF-9485-C106A3F03945}" dt="2023-09-10T07:09:42.074" v="6952" actId="1076"/>
          <ac:picMkLst>
            <pc:docMk/>
            <pc:sldMk cId="3020597159" sldId="909"/>
            <ac:picMk id="5122" creationId="{0F492199-4E79-9D93-A11E-A6DEA55740C1}"/>
          </ac:picMkLst>
        </pc:picChg>
        <pc:picChg chg="add mod">
          <ac:chgData name="형석 윤" userId="6a4e7eac042de067" providerId="LiveId" clId="{68C6E54E-7B94-47FF-9485-C106A3F03945}" dt="2023-09-10T07:09:51.214" v="6955" actId="1076"/>
          <ac:picMkLst>
            <pc:docMk/>
            <pc:sldMk cId="3020597159" sldId="909"/>
            <ac:picMk id="5124" creationId="{ED0D64B0-5CF6-9A33-8AE7-CF58EF89776D}"/>
          </ac:picMkLst>
        </pc:picChg>
      </pc:sldChg>
      <pc:sldChg chg="addSp add">
        <pc:chgData name="형석 윤" userId="6a4e7eac042de067" providerId="LiveId" clId="{68C6E54E-7B94-47FF-9485-C106A3F03945}" dt="2023-09-10T06:59:39.505" v="6891"/>
        <pc:sldMkLst>
          <pc:docMk/>
          <pc:sldMk cId="3650483229" sldId="910"/>
        </pc:sldMkLst>
        <pc:picChg chg="add">
          <ac:chgData name="형석 윤" userId="6a4e7eac042de067" providerId="LiveId" clId="{68C6E54E-7B94-47FF-9485-C106A3F03945}" dt="2023-09-10T06:59:39.505" v="6891"/>
          <ac:picMkLst>
            <pc:docMk/>
            <pc:sldMk cId="3650483229" sldId="910"/>
            <ac:picMk id="4098" creationId="{DA7D57E1-9EE1-E561-4DBE-3CF1F1FB7202}"/>
          </ac:picMkLst>
        </pc:picChg>
      </pc:sldChg>
      <pc:sldChg chg="addSp modSp add mod">
        <pc:chgData name="형석 윤" userId="6a4e7eac042de067" providerId="LiveId" clId="{68C6E54E-7B94-47FF-9485-C106A3F03945}" dt="2023-09-10T07:00:40.867" v="6901" actId="1076"/>
        <pc:sldMkLst>
          <pc:docMk/>
          <pc:sldMk cId="2141675161" sldId="911"/>
        </pc:sldMkLst>
        <pc:spChg chg="add mod">
          <ac:chgData name="형석 윤" userId="6a4e7eac042de067" providerId="LiveId" clId="{68C6E54E-7B94-47FF-9485-C106A3F03945}" dt="2023-09-10T07:00:37.167" v="6899" actId="1076"/>
          <ac:spMkLst>
            <pc:docMk/>
            <pc:sldMk cId="2141675161" sldId="911"/>
            <ac:spMk id="4" creationId="{0C9410B4-66D6-5D7F-1343-803E1DAEBCA2}"/>
          </ac:spMkLst>
        </pc:spChg>
        <pc:picChg chg="add mod">
          <ac:chgData name="형석 윤" userId="6a4e7eac042de067" providerId="LiveId" clId="{68C6E54E-7B94-47FF-9485-C106A3F03945}" dt="2023-09-10T07:00:23.411" v="6893" actId="1076"/>
          <ac:picMkLst>
            <pc:docMk/>
            <pc:sldMk cId="2141675161" sldId="911"/>
            <ac:picMk id="3074" creationId="{83E65CF5-7A7D-6617-2298-20DACBDE0963}"/>
          </ac:picMkLst>
        </pc:picChg>
        <pc:picChg chg="add mod">
          <ac:chgData name="형석 윤" userId="6a4e7eac042de067" providerId="LiveId" clId="{68C6E54E-7B94-47FF-9485-C106A3F03945}" dt="2023-09-10T07:00:40.867" v="6901" actId="1076"/>
          <ac:picMkLst>
            <pc:docMk/>
            <pc:sldMk cId="2141675161" sldId="911"/>
            <ac:picMk id="3076" creationId="{3CC1D74B-66A4-966A-CEAD-85FA7BC028A7}"/>
          </ac:picMkLst>
        </pc:picChg>
      </pc:sldChg>
      <pc:sldChg chg="addSp modSp add">
        <pc:chgData name="형석 윤" userId="6a4e7eac042de067" providerId="LiveId" clId="{68C6E54E-7B94-47FF-9485-C106A3F03945}" dt="2023-09-10T07:02:48.090" v="6917" actId="1076"/>
        <pc:sldMkLst>
          <pc:docMk/>
          <pc:sldMk cId="2190147134" sldId="912"/>
        </pc:sldMkLst>
        <pc:spChg chg="add mod">
          <ac:chgData name="형석 윤" userId="6a4e7eac042de067" providerId="LiveId" clId="{68C6E54E-7B94-47FF-9485-C106A3F03945}" dt="2023-09-10T07:02:11.881" v="6913" actId="20577"/>
          <ac:spMkLst>
            <pc:docMk/>
            <pc:sldMk cId="2190147134" sldId="912"/>
            <ac:spMk id="4" creationId="{4848E4D7-06AA-FF50-370B-477C9C8E3797}"/>
          </ac:spMkLst>
        </pc:spChg>
        <pc:picChg chg="add mod">
          <ac:chgData name="형석 윤" userId="6a4e7eac042de067" providerId="LiveId" clId="{68C6E54E-7B94-47FF-9485-C106A3F03945}" dt="2023-09-10T07:02:48.090" v="6917" actId="1076"/>
          <ac:picMkLst>
            <pc:docMk/>
            <pc:sldMk cId="2190147134" sldId="912"/>
            <ac:picMk id="2050" creationId="{5F5F5A5A-E71A-AE94-63DB-946381F1EB0B}"/>
          </ac:picMkLst>
        </pc:picChg>
      </pc:sldChg>
      <pc:sldChg chg="addSp delSp modSp add mod ord">
        <pc:chgData name="형석 윤" userId="6a4e7eac042de067" providerId="LiveId" clId="{68C6E54E-7B94-47FF-9485-C106A3F03945}" dt="2023-09-10T07:11:58.599" v="6966"/>
        <pc:sldMkLst>
          <pc:docMk/>
          <pc:sldMk cId="1182908435" sldId="913"/>
        </pc:sldMkLst>
        <pc:spChg chg="del">
          <ac:chgData name="형석 윤" userId="6a4e7eac042de067" providerId="LiveId" clId="{68C6E54E-7B94-47FF-9485-C106A3F03945}" dt="2023-09-10T07:06:57.452" v="6930" actId="478"/>
          <ac:spMkLst>
            <pc:docMk/>
            <pc:sldMk cId="1182908435" sldId="913"/>
            <ac:spMk id="3" creationId="{6EA4A5C1-39E9-2018-554C-23A9DCA2A967}"/>
          </ac:spMkLst>
        </pc:spChg>
        <pc:spChg chg="add del">
          <ac:chgData name="형석 윤" userId="6a4e7eac042de067" providerId="LiveId" clId="{68C6E54E-7B94-47FF-9485-C106A3F03945}" dt="2023-09-10T07:06:01.538" v="6925" actId="22"/>
          <ac:spMkLst>
            <pc:docMk/>
            <pc:sldMk cId="1182908435" sldId="913"/>
            <ac:spMk id="10" creationId="{974B9DCE-FF6B-5FD6-1B7B-0169BE469D82}"/>
          </ac:spMkLst>
        </pc:spChg>
        <pc:spChg chg="add mod">
          <ac:chgData name="형석 윤" userId="6a4e7eac042de067" providerId="LiveId" clId="{68C6E54E-7B94-47FF-9485-C106A3F03945}" dt="2023-09-10T07:06:05.067" v="6927" actId="1076"/>
          <ac:spMkLst>
            <pc:docMk/>
            <pc:sldMk cId="1182908435" sldId="913"/>
            <ac:spMk id="12" creationId="{043FA71F-E1FA-3F02-9429-6FA7CE74229C}"/>
          </ac:spMkLst>
        </pc:spChg>
        <pc:spChg chg="add del mod">
          <ac:chgData name="형석 윤" userId="6a4e7eac042de067" providerId="LiveId" clId="{68C6E54E-7B94-47FF-9485-C106A3F03945}" dt="2023-09-10T07:06:56.299" v="6929"/>
          <ac:spMkLst>
            <pc:docMk/>
            <pc:sldMk cId="1182908435" sldId="913"/>
            <ac:spMk id="13" creationId="{B3E814BE-3E50-CECE-8DD8-77E687E1FE26}"/>
          </ac:spMkLst>
        </pc:spChg>
        <pc:spChg chg="add mod">
          <ac:chgData name="형석 윤" userId="6a4e7eac042de067" providerId="LiveId" clId="{68C6E54E-7B94-47FF-9485-C106A3F03945}" dt="2023-09-10T07:07:06.233" v="6932"/>
          <ac:spMkLst>
            <pc:docMk/>
            <pc:sldMk cId="1182908435" sldId="913"/>
            <ac:spMk id="14" creationId="{0624EAF8-CB17-0078-BFFC-9DB4D67D82BA}"/>
          </ac:spMkLst>
        </pc:spChg>
        <pc:picChg chg="add mod">
          <ac:chgData name="형석 윤" userId="6a4e7eac042de067" providerId="LiveId" clId="{68C6E54E-7B94-47FF-9485-C106A3F03945}" dt="2023-09-10T07:05:37.217" v="6920" actId="1076"/>
          <ac:picMkLst>
            <pc:docMk/>
            <pc:sldMk cId="1182908435" sldId="913"/>
            <ac:picMk id="5" creationId="{26C26157-AB9F-2146-7737-3DA6A9A4A47B}"/>
          </ac:picMkLst>
        </pc:picChg>
        <pc:picChg chg="add mod">
          <ac:chgData name="형석 윤" userId="6a4e7eac042de067" providerId="LiveId" clId="{68C6E54E-7B94-47FF-9485-C106A3F03945}" dt="2023-09-10T07:05:55.654" v="6923" actId="1076"/>
          <ac:picMkLst>
            <pc:docMk/>
            <pc:sldMk cId="1182908435" sldId="913"/>
            <ac:picMk id="8" creationId="{0DFBF2A0-0257-1ED0-C90C-3BD743F7A997}"/>
          </ac:picMkLst>
        </pc:picChg>
      </pc:sldChg>
      <pc:sldChg chg="addSp modSp add mod ord">
        <pc:chgData name="형석 윤" userId="6a4e7eac042de067" providerId="LiveId" clId="{68C6E54E-7B94-47FF-9485-C106A3F03945}" dt="2023-09-10T07:02:06.979" v="6912"/>
        <pc:sldMkLst>
          <pc:docMk/>
          <pc:sldMk cId="149187919" sldId="914"/>
        </pc:sldMkLst>
        <pc:spChg chg="add mod">
          <ac:chgData name="형석 윤" userId="6a4e7eac042de067" providerId="LiveId" clId="{68C6E54E-7B94-47FF-9485-C106A3F03945}" dt="2023-09-10T07:02:04.800" v="6910" actId="113"/>
          <ac:spMkLst>
            <pc:docMk/>
            <pc:sldMk cId="149187919" sldId="914"/>
            <ac:spMk id="8" creationId="{25A0FB87-4449-90F5-AD5A-1C5342204411}"/>
          </ac:spMkLst>
        </pc:spChg>
        <pc:picChg chg="add mod">
          <ac:chgData name="형석 윤" userId="6a4e7eac042de067" providerId="LiveId" clId="{68C6E54E-7B94-47FF-9485-C106A3F03945}" dt="2023-09-10T07:01:58.213" v="6907" actId="1076"/>
          <ac:picMkLst>
            <pc:docMk/>
            <pc:sldMk cId="149187919" sldId="914"/>
            <ac:picMk id="5" creationId="{4C132BD0-4640-4739-62B3-C9A6FAC3C30C}"/>
          </ac:picMkLst>
        </pc:picChg>
      </pc:sldChg>
      <pc:sldChg chg="addSp delSp modSp add mod">
        <pc:chgData name="형석 윤" userId="6a4e7eac042de067" providerId="LiveId" clId="{68C6E54E-7B94-47FF-9485-C106A3F03945}" dt="2023-09-10T10:39:10.230" v="11207" actId="1076"/>
        <pc:sldMkLst>
          <pc:docMk/>
          <pc:sldMk cId="1407053536" sldId="915"/>
        </pc:sldMkLst>
        <pc:picChg chg="add mod">
          <ac:chgData name="형석 윤" userId="6a4e7eac042de067" providerId="LiveId" clId="{68C6E54E-7B94-47FF-9485-C106A3F03945}" dt="2023-09-10T10:39:10.230" v="11207" actId="1076"/>
          <ac:picMkLst>
            <pc:docMk/>
            <pc:sldMk cId="1407053536" sldId="915"/>
            <ac:picMk id="5" creationId="{4BBC0E85-9D2E-C895-85ED-2B9EA65AB259}"/>
          </ac:picMkLst>
        </pc:picChg>
        <pc:picChg chg="add mod">
          <ac:chgData name="형석 윤" userId="6a4e7eac042de067" providerId="LiveId" clId="{68C6E54E-7B94-47FF-9485-C106A3F03945}" dt="2023-09-10T10:39:10.230" v="11207" actId="1076"/>
          <ac:picMkLst>
            <pc:docMk/>
            <pc:sldMk cId="1407053536" sldId="915"/>
            <ac:picMk id="8" creationId="{41132439-B562-F1C4-0A7C-ACE6E82B4806}"/>
          </ac:picMkLst>
        </pc:picChg>
        <pc:picChg chg="add mod">
          <ac:chgData name="형석 윤" userId="6a4e7eac042de067" providerId="LiveId" clId="{68C6E54E-7B94-47FF-9485-C106A3F03945}" dt="2023-09-10T10:39:10.230" v="11207" actId="1076"/>
          <ac:picMkLst>
            <pc:docMk/>
            <pc:sldMk cId="1407053536" sldId="915"/>
            <ac:picMk id="10" creationId="{D8606B31-F50A-A123-83D0-A3A8F2E6CEDD}"/>
          </ac:picMkLst>
        </pc:picChg>
        <pc:picChg chg="del">
          <ac:chgData name="형석 윤" userId="6a4e7eac042de067" providerId="LiveId" clId="{68C6E54E-7B94-47FF-9485-C106A3F03945}" dt="2023-09-10T07:11:28.422" v="6957" actId="478"/>
          <ac:picMkLst>
            <pc:docMk/>
            <pc:sldMk cId="1407053536" sldId="915"/>
            <ac:picMk id="5122" creationId="{0F492199-4E79-9D93-A11E-A6DEA55740C1}"/>
          </ac:picMkLst>
        </pc:picChg>
        <pc:picChg chg="del">
          <ac:chgData name="형석 윤" userId="6a4e7eac042de067" providerId="LiveId" clId="{68C6E54E-7B94-47FF-9485-C106A3F03945}" dt="2023-09-10T07:11:28.422" v="6957" actId="478"/>
          <ac:picMkLst>
            <pc:docMk/>
            <pc:sldMk cId="1407053536" sldId="915"/>
            <ac:picMk id="5124" creationId="{ED0D64B0-5CF6-9A33-8AE7-CF58EF89776D}"/>
          </ac:picMkLst>
        </pc:picChg>
        <pc:picChg chg="add mod">
          <ac:chgData name="형석 윤" userId="6a4e7eac042de067" providerId="LiveId" clId="{68C6E54E-7B94-47FF-9485-C106A3F03945}" dt="2023-09-10T07:11:40.475" v="6964" actId="1076"/>
          <ac:picMkLst>
            <pc:docMk/>
            <pc:sldMk cId="1407053536" sldId="915"/>
            <ac:picMk id="9218" creationId="{9FE5CB20-B3A2-1FA5-E050-DB6D0CEC8856}"/>
          </ac:picMkLst>
        </pc:picChg>
        <pc:picChg chg="add mod">
          <ac:chgData name="형석 윤" userId="6a4e7eac042de067" providerId="LiveId" clId="{68C6E54E-7B94-47FF-9485-C106A3F03945}" dt="2023-09-10T07:11:39.883" v="6963" actId="1076"/>
          <ac:picMkLst>
            <pc:docMk/>
            <pc:sldMk cId="1407053536" sldId="915"/>
            <ac:picMk id="9220" creationId="{81B17DC2-1CB8-8436-612C-0A9EE9C7C998}"/>
          </ac:picMkLst>
        </pc:picChg>
      </pc:sldChg>
      <pc:sldChg chg="addSp delSp modSp add mod">
        <pc:chgData name="형석 윤" userId="6a4e7eac042de067" providerId="LiveId" clId="{68C6E54E-7B94-47FF-9485-C106A3F03945}" dt="2023-09-10T07:15:39.010" v="7003" actId="1076"/>
        <pc:sldMkLst>
          <pc:docMk/>
          <pc:sldMk cId="4157803324" sldId="916"/>
        </pc:sldMkLst>
        <pc:spChg chg="mod">
          <ac:chgData name="형석 윤" userId="6a4e7eac042de067" providerId="LiveId" clId="{68C6E54E-7B94-47FF-9485-C106A3F03945}" dt="2023-09-10T07:13:00.565" v="6973" actId="20577"/>
          <ac:spMkLst>
            <pc:docMk/>
            <pc:sldMk cId="4157803324" sldId="916"/>
            <ac:spMk id="2" creationId="{00000000-0000-0000-0000-000000000000}"/>
          </ac:spMkLst>
        </pc:spChg>
        <pc:spChg chg="add mod ord">
          <ac:chgData name="형석 윤" userId="6a4e7eac042de067" providerId="LiveId" clId="{68C6E54E-7B94-47FF-9485-C106A3F03945}" dt="2023-09-10T07:15:39.010" v="7003" actId="1076"/>
          <ac:spMkLst>
            <pc:docMk/>
            <pc:sldMk cId="4157803324" sldId="916"/>
            <ac:spMk id="3" creationId="{12A4E512-F034-06E8-856D-25A112D7AC86}"/>
          </ac:spMkLst>
        </pc:spChg>
        <pc:spChg chg="del">
          <ac:chgData name="형석 윤" userId="6a4e7eac042de067" providerId="LiveId" clId="{68C6E54E-7B94-47FF-9485-C106A3F03945}" dt="2023-09-10T07:12:57.187" v="6969" actId="478"/>
          <ac:spMkLst>
            <pc:docMk/>
            <pc:sldMk cId="4157803324" sldId="916"/>
            <ac:spMk id="12" creationId="{043FA71F-E1FA-3F02-9429-6FA7CE74229C}"/>
          </ac:spMkLst>
        </pc:spChg>
        <pc:spChg chg="del">
          <ac:chgData name="형석 윤" userId="6a4e7eac042de067" providerId="LiveId" clId="{68C6E54E-7B94-47FF-9485-C106A3F03945}" dt="2023-09-10T07:12:58.059" v="6970" actId="478"/>
          <ac:spMkLst>
            <pc:docMk/>
            <pc:sldMk cId="4157803324" sldId="916"/>
            <ac:spMk id="14" creationId="{0624EAF8-CB17-0078-BFFC-9DB4D67D82BA}"/>
          </ac:spMkLst>
        </pc:spChg>
        <pc:picChg chg="del">
          <ac:chgData name="형석 윤" userId="6a4e7eac042de067" providerId="LiveId" clId="{68C6E54E-7B94-47FF-9485-C106A3F03945}" dt="2023-09-10T07:12:56.020" v="6968" actId="478"/>
          <ac:picMkLst>
            <pc:docMk/>
            <pc:sldMk cId="4157803324" sldId="916"/>
            <ac:picMk id="5" creationId="{26C26157-AB9F-2146-7737-3DA6A9A4A47B}"/>
          </ac:picMkLst>
        </pc:picChg>
        <pc:picChg chg="add mod">
          <ac:chgData name="형석 윤" userId="6a4e7eac042de067" providerId="LiveId" clId="{68C6E54E-7B94-47FF-9485-C106A3F03945}" dt="2023-09-10T07:14:15.651" v="6985" actId="1076"/>
          <ac:picMkLst>
            <pc:docMk/>
            <pc:sldMk cId="4157803324" sldId="916"/>
            <ac:picMk id="6" creationId="{6D90B8AE-6CE6-6B2D-686A-8F095702F6BE}"/>
          </ac:picMkLst>
        </pc:picChg>
        <pc:picChg chg="del">
          <ac:chgData name="형석 윤" userId="6a4e7eac042de067" providerId="LiveId" clId="{68C6E54E-7B94-47FF-9485-C106A3F03945}" dt="2023-09-10T07:12:56.020" v="6968" actId="478"/>
          <ac:picMkLst>
            <pc:docMk/>
            <pc:sldMk cId="4157803324" sldId="916"/>
            <ac:picMk id="8" creationId="{0DFBF2A0-0257-1ED0-C90C-3BD743F7A997}"/>
          </ac:picMkLst>
        </pc:picChg>
        <pc:picChg chg="add mod">
          <ac:chgData name="형석 윤" userId="6a4e7eac042de067" providerId="LiveId" clId="{68C6E54E-7B94-47FF-9485-C106A3F03945}" dt="2023-09-10T07:14:23.520" v="6987" actId="1076"/>
          <ac:picMkLst>
            <pc:docMk/>
            <pc:sldMk cId="4157803324" sldId="916"/>
            <ac:picMk id="10" creationId="{059CA05A-7FB5-F733-239A-5F78C9A05E63}"/>
          </ac:picMkLst>
        </pc:picChg>
      </pc:sldChg>
      <pc:sldChg chg="addSp delSp modSp add mod">
        <pc:chgData name="형석 윤" userId="6a4e7eac042de067" providerId="LiveId" clId="{68C6E54E-7B94-47FF-9485-C106A3F03945}" dt="2023-09-10T07:16:21.814" v="7005" actId="1076"/>
        <pc:sldMkLst>
          <pc:docMk/>
          <pc:sldMk cId="1205211926" sldId="917"/>
        </pc:sldMkLst>
        <pc:spChg chg="del">
          <ac:chgData name="형석 윤" userId="6a4e7eac042de067" providerId="LiveId" clId="{68C6E54E-7B94-47FF-9485-C106A3F03945}" dt="2023-09-10T07:13:42.233" v="6976" actId="478"/>
          <ac:spMkLst>
            <pc:docMk/>
            <pc:sldMk cId="1205211926" sldId="917"/>
            <ac:spMk id="3" creationId="{12A4E512-F034-06E8-856D-25A112D7AC86}"/>
          </ac:spMkLst>
        </pc:spChg>
        <pc:picChg chg="add mod">
          <ac:chgData name="형석 윤" userId="6a4e7eac042de067" providerId="LiveId" clId="{68C6E54E-7B94-47FF-9485-C106A3F03945}" dt="2023-09-10T07:16:21.814" v="7005" actId="1076"/>
          <ac:picMkLst>
            <pc:docMk/>
            <pc:sldMk cId="1205211926" sldId="917"/>
            <ac:picMk id="5" creationId="{E98AAE06-695B-445A-C949-888549262979}"/>
          </ac:picMkLst>
        </pc:picChg>
      </pc:sldChg>
      <pc:sldChg chg="addSp modSp add mod">
        <pc:chgData name="형석 윤" userId="6a4e7eac042de067" providerId="LiveId" clId="{68C6E54E-7B94-47FF-9485-C106A3F03945}" dt="2023-09-10T07:20:09.017" v="7013" actId="1076"/>
        <pc:sldMkLst>
          <pc:docMk/>
          <pc:sldMk cId="2575095663" sldId="918"/>
        </pc:sldMkLst>
        <pc:spChg chg="add mod">
          <ac:chgData name="형석 윤" userId="6a4e7eac042de067" providerId="LiveId" clId="{68C6E54E-7B94-47FF-9485-C106A3F03945}" dt="2023-09-10T07:20:09.017" v="7013" actId="1076"/>
          <ac:spMkLst>
            <pc:docMk/>
            <pc:sldMk cId="2575095663" sldId="918"/>
            <ac:spMk id="8" creationId="{50B66E32-7372-66D6-9FA2-AC7450B2D02F}"/>
          </ac:spMkLst>
        </pc:spChg>
        <pc:picChg chg="add mod">
          <ac:chgData name="형석 윤" userId="6a4e7eac042de067" providerId="LiveId" clId="{68C6E54E-7B94-47FF-9485-C106A3F03945}" dt="2023-09-10T07:19:00.598" v="7007" actId="1076"/>
          <ac:picMkLst>
            <pc:docMk/>
            <pc:sldMk cId="2575095663" sldId="918"/>
            <ac:picMk id="4" creationId="{0D081E4F-AE11-E0AD-00D5-580E24DC9FF4}"/>
          </ac:picMkLst>
        </pc:picChg>
        <pc:picChg chg="add mod">
          <ac:chgData name="형석 윤" userId="6a4e7eac042de067" providerId="LiveId" clId="{68C6E54E-7B94-47FF-9485-C106A3F03945}" dt="2023-09-10T07:19:57.128" v="7009" actId="1076"/>
          <ac:picMkLst>
            <pc:docMk/>
            <pc:sldMk cId="2575095663" sldId="918"/>
            <ac:picMk id="6" creationId="{82E9B8B1-F7D5-373E-185F-D1FE60C6E998}"/>
          </ac:picMkLst>
        </pc:picChg>
      </pc:sldChg>
      <pc:sldChg chg="addSp modSp add mod">
        <pc:chgData name="형석 윤" userId="6a4e7eac042de067" providerId="LiveId" clId="{68C6E54E-7B94-47FF-9485-C106A3F03945}" dt="2023-09-10T10:42:07.536" v="11208" actId="732"/>
        <pc:sldMkLst>
          <pc:docMk/>
          <pc:sldMk cId="2610791452" sldId="919"/>
        </pc:sldMkLst>
        <pc:picChg chg="add mod modCrop">
          <ac:chgData name="형석 윤" userId="6a4e7eac042de067" providerId="LiveId" clId="{68C6E54E-7B94-47FF-9485-C106A3F03945}" dt="2023-09-10T10:42:07.536" v="11208" actId="732"/>
          <ac:picMkLst>
            <pc:docMk/>
            <pc:sldMk cId="2610791452" sldId="919"/>
            <ac:picMk id="4" creationId="{1EECD70B-D087-3346-90D7-EC437161AAC1}"/>
          </ac:picMkLst>
        </pc:picChg>
      </pc:sldChg>
      <pc:sldChg chg="addSp modSp add mod">
        <pc:chgData name="형석 윤" userId="6a4e7eac042de067" providerId="LiveId" clId="{68C6E54E-7B94-47FF-9485-C106A3F03945}" dt="2023-09-10T07:32:44.320" v="7084" actId="6549"/>
        <pc:sldMkLst>
          <pc:docMk/>
          <pc:sldMk cId="1081598332" sldId="920"/>
        </pc:sldMkLst>
        <pc:spChg chg="add mod">
          <ac:chgData name="형석 윤" userId="6a4e7eac042de067" providerId="LiveId" clId="{68C6E54E-7B94-47FF-9485-C106A3F03945}" dt="2023-09-10T07:31:44.198" v="7067" actId="6549"/>
          <ac:spMkLst>
            <pc:docMk/>
            <pc:sldMk cId="1081598332" sldId="920"/>
            <ac:spMk id="5" creationId="{AA319CE4-E1D2-A3D7-FDA6-738D8BEC69E9}"/>
          </ac:spMkLst>
        </pc:spChg>
        <pc:spChg chg="add mod">
          <ac:chgData name="형석 윤" userId="6a4e7eac042de067" providerId="LiveId" clId="{68C6E54E-7B94-47FF-9485-C106A3F03945}" dt="2023-09-10T07:32:44.320" v="7084" actId="6549"/>
          <ac:spMkLst>
            <pc:docMk/>
            <pc:sldMk cId="1081598332" sldId="920"/>
            <ac:spMk id="8" creationId="{09ED906E-193A-164E-38B4-30FB371A2BD5}"/>
          </ac:spMkLst>
        </pc:spChg>
        <pc:picChg chg="add mod modCrop">
          <ac:chgData name="형석 윤" userId="6a4e7eac042de067" providerId="LiveId" clId="{68C6E54E-7B94-47FF-9485-C106A3F03945}" dt="2023-09-10T07:30:53.532" v="7018" actId="732"/>
          <ac:picMkLst>
            <pc:docMk/>
            <pc:sldMk cId="1081598332" sldId="920"/>
            <ac:picMk id="4" creationId="{2E5C7ED3-65CF-FCEC-8B59-7D5EC9D0CE80}"/>
          </ac:picMkLst>
        </pc:picChg>
      </pc:sldChg>
      <pc:sldChg chg="addSp delSp modSp add mod">
        <pc:chgData name="형석 윤" userId="6a4e7eac042de067" providerId="LiveId" clId="{68C6E54E-7B94-47FF-9485-C106A3F03945}" dt="2023-09-10T11:50:15.985" v="11295" actId="1076"/>
        <pc:sldMkLst>
          <pc:docMk/>
          <pc:sldMk cId="4247370323" sldId="921"/>
        </pc:sldMkLst>
        <pc:spChg chg="mod">
          <ac:chgData name="형석 윤" userId="6a4e7eac042de067" providerId="LiveId" clId="{68C6E54E-7B94-47FF-9485-C106A3F03945}" dt="2023-09-10T07:33:11.678" v="7091" actId="20577"/>
          <ac:spMkLst>
            <pc:docMk/>
            <pc:sldMk cId="4247370323" sldId="921"/>
            <ac:spMk id="2" creationId="{00000000-0000-0000-0000-000000000000}"/>
          </ac:spMkLst>
        </pc:spChg>
        <pc:spChg chg="mod">
          <ac:chgData name="형석 윤" userId="6a4e7eac042de067" providerId="LiveId" clId="{68C6E54E-7B94-47FF-9485-C106A3F03945}" dt="2023-09-10T07:42:24.190" v="7387" actId="20577"/>
          <ac:spMkLst>
            <pc:docMk/>
            <pc:sldMk cId="4247370323" sldId="921"/>
            <ac:spMk id="5" creationId="{AA319CE4-E1D2-A3D7-FDA6-738D8BEC69E9}"/>
          </ac:spMkLst>
        </pc:spChg>
        <pc:spChg chg="del">
          <ac:chgData name="형석 윤" userId="6a4e7eac042de067" providerId="LiveId" clId="{68C6E54E-7B94-47FF-9485-C106A3F03945}" dt="2023-09-10T07:33:01.739" v="7086" actId="478"/>
          <ac:spMkLst>
            <pc:docMk/>
            <pc:sldMk cId="4247370323" sldId="921"/>
            <ac:spMk id="8" creationId="{09ED906E-193A-164E-38B4-30FB371A2BD5}"/>
          </ac:spMkLst>
        </pc:spChg>
        <pc:spChg chg="add del">
          <ac:chgData name="형석 윤" userId="6a4e7eac042de067" providerId="LiveId" clId="{68C6E54E-7B94-47FF-9485-C106A3F03945}" dt="2023-09-10T07:38:33.019" v="7338" actId="22"/>
          <ac:spMkLst>
            <pc:docMk/>
            <pc:sldMk cId="4247370323" sldId="921"/>
            <ac:spMk id="12" creationId="{3234A2A8-E78A-2939-E3ED-529688601128}"/>
          </ac:spMkLst>
        </pc:spChg>
        <pc:spChg chg="add del">
          <ac:chgData name="형석 윤" userId="6a4e7eac042de067" providerId="LiveId" clId="{68C6E54E-7B94-47FF-9485-C106A3F03945}" dt="2023-09-10T07:38:33.611" v="7340" actId="22"/>
          <ac:spMkLst>
            <pc:docMk/>
            <pc:sldMk cId="4247370323" sldId="921"/>
            <ac:spMk id="14" creationId="{43D44CD5-A05D-00D1-4376-FA0EEF6B9B11}"/>
          </ac:spMkLst>
        </pc:spChg>
        <pc:spChg chg="add mod">
          <ac:chgData name="형석 윤" userId="6a4e7eac042de067" providerId="LiveId" clId="{68C6E54E-7B94-47FF-9485-C106A3F03945}" dt="2023-09-10T07:41:33.449" v="7365" actId="1076"/>
          <ac:spMkLst>
            <pc:docMk/>
            <pc:sldMk cId="4247370323" sldId="921"/>
            <ac:spMk id="16" creationId="{46493640-FFAC-2AF1-F5A4-BFE95448E9E9}"/>
          </ac:spMkLst>
        </pc:spChg>
        <pc:spChg chg="add mod">
          <ac:chgData name="형석 윤" userId="6a4e7eac042de067" providerId="LiveId" clId="{68C6E54E-7B94-47FF-9485-C106A3F03945}" dt="2023-09-10T07:42:57.895" v="7417" actId="20577"/>
          <ac:spMkLst>
            <pc:docMk/>
            <pc:sldMk cId="4247370323" sldId="921"/>
            <ac:spMk id="21" creationId="{98DED840-E452-78CD-A6AA-7A7BC713D2D2}"/>
          </ac:spMkLst>
        </pc:spChg>
        <pc:spChg chg="add del mod topLvl">
          <ac:chgData name="형석 윤" userId="6a4e7eac042de067" providerId="LiveId" clId="{68C6E54E-7B94-47FF-9485-C106A3F03945}" dt="2023-09-10T11:49:53.218" v="11284" actId="478"/>
          <ac:spMkLst>
            <pc:docMk/>
            <pc:sldMk cId="4247370323" sldId="921"/>
            <ac:spMk id="24" creationId="{87A03E7B-72D8-A51B-1B2B-B3B0A64880C7}"/>
          </ac:spMkLst>
        </pc:spChg>
        <pc:spChg chg="add mod">
          <ac:chgData name="형석 윤" userId="6a4e7eac042de067" providerId="LiveId" clId="{68C6E54E-7B94-47FF-9485-C106A3F03945}" dt="2023-09-10T11:50:14.130" v="11294" actId="164"/>
          <ac:spMkLst>
            <pc:docMk/>
            <pc:sldMk cId="4247370323" sldId="921"/>
            <ac:spMk id="31" creationId="{9C81C3D3-3662-88D5-C246-236379E79FD9}"/>
          </ac:spMkLst>
        </pc:spChg>
        <pc:grpChg chg="add del mod">
          <ac:chgData name="형석 윤" userId="6a4e7eac042de067" providerId="LiveId" clId="{68C6E54E-7B94-47FF-9485-C106A3F03945}" dt="2023-09-10T11:49:53.218" v="11284" actId="478"/>
          <ac:grpSpMkLst>
            <pc:docMk/>
            <pc:sldMk cId="4247370323" sldId="921"/>
            <ac:grpSpMk id="25" creationId="{7F5610CA-64E5-DBEC-63BD-037AD2382342}"/>
          </ac:grpSpMkLst>
        </pc:grpChg>
        <pc:grpChg chg="add mod">
          <ac:chgData name="형석 윤" userId="6a4e7eac042de067" providerId="LiveId" clId="{68C6E54E-7B94-47FF-9485-C106A3F03945}" dt="2023-09-10T11:50:14.130" v="11294" actId="164"/>
          <ac:grpSpMkLst>
            <pc:docMk/>
            <pc:sldMk cId="4247370323" sldId="921"/>
            <ac:grpSpMk id="32" creationId="{9978E230-7190-DD4B-B062-5FABDEA20CBA}"/>
          </ac:grpSpMkLst>
        </pc:grpChg>
        <pc:picChg chg="del">
          <ac:chgData name="형석 윤" userId="6a4e7eac042de067" providerId="LiveId" clId="{68C6E54E-7B94-47FF-9485-C106A3F03945}" dt="2023-09-10T07:33:01.739" v="7086" actId="478"/>
          <ac:picMkLst>
            <pc:docMk/>
            <pc:sldMk cId="4247370323" sldId="921"/>
            <ac:picMk id="4" creationId="{2E5C7ED3-65CF-FCEC-8B59-7D5EC9D0CE80}"/>
          </ac:picMkLst>
        </pc:picChg>
        <pc:picChg chg="add mod">
          <ac:chgData name="형석 윤" userId="6a4e7eac042de067" providerId="LiveId" clId="{68C6E54E-7B94-47FF-9485-C106A3F03945}" dt="2023-09-10T07:41:33.449" v="7365" actId="1076"/>
          <ac:picMkLst>
            <pc:docMk/>
            <pc:sldMk cId="4247370323" sldId="921"/>
            <ac:picMk id="6" creationId="{ED91AA90-EE12-5F93-1351-F26041C5EFE8}"/>
          </ac:picMkLst>
        </pc:picChg>
        <pc:picChg chg="add mod modCrop">
          <ac:chgData name="형석 윤" userId="6a4e7eac042de067" providerId="LiveId" clId="{68C6E54E-7B94-47FF-9485-C106A3F03945}" dt="2023-09-10T07:41:33.449" v="7365" actId="1076"/>
          <ac:picMkLst>
            <pc:docMk/>
            <pc:sldMk cId="4247370323" sldId="921"/>
            <ac:picMk id="10" creationId="{F45DBA1C-FE24-6D2A-C4F1-73DD28E919DD}"/>
          </ac:picMkLst>
        </pc:picChg>
        <pc:picChg chg="add mod modCrop">
          <ac:chgData name="형석 윤" userId="6a4e7eac042de067" providerId="LiveId" clId="{68C6E54E-7B94-47FF-9485-C106A3F03945}" dt="2023-09-10T11:49:34.659" v="11283" actId="1076"/>
          <ac:picMkLst>
            <pc:docMk/>
            <pc:sldMk cId="4247370323" sldId="921"/>
            <ac:picMk id="18" creationId="{09DAC327-7D0D-9DB8-FBCF-51838E79EBEA}"/>
          </ac:picMkLst>
        </pc:picChg>
        <pc:picChg chg="add mod modCrop">
          <ac:chgData name="형석 윤" userId="6a4e7eac042de067" providerId="LiveId" clId="{68C6E54E-7B94-47FF-9485-C106A3F03945}" dt="2023-09-10T11:49:28.522" v="11281" actId="1076"/>
          <ac:picMkLst>
            <pc:docMk/>
            <pc:sldMk cId="4247370323" sldId="921"/>
            <ac:picMk id="19" creationId="{F713461A-2865-D686-3FF3-15175BE95624}"/>
          </ac:picMkLst>
        </pc:picChg>
        <pc:picChg chg="add del mod topLvl modCrop">
          <ac:chgData name="형석 윤" userId="6a4e7eac042de067" providerId="LiveId" clId="{68C6E54E-7B94-47FF-9485-C106A3F03945}" dt="2023-09-10T11:49:54.617" v="11285" actId="478"/>
          <ac:picMkLst>
            <pc:docMk/>
            <pc:sldMk cId="4247370323" sldId="921"/>
            <ac:picMk id="23" creationId="{DE762D31-4CBF-15A0-EA1B-07DCB7FAE5AE}"/>
          </ac:picMkLst>
        </pc:picChg>
        <pc:picChg chg="add mod">
          <ac:chgData name="형석 윤" userId="6a4e7eac042de067" providerId="LiveId" clId="{68C6E54E-7B94-47FF-9485-C106A3F03945}" dt="2023-09-10T11:50:15.985" v="11295" actId="1076"/>
          <ac:picMkLst>
            <pc:docMk/>
            <pc:sldMk cId="4247370323" sldId="921"/>
            <ac:picMk id="27" creationId="{261EB705-7056-687A-032C-51846DEE793D}"/>
          </ac:picMkLst>
        </pc:picChg>
        <pc:picChg chg="add mod modCrop">
          <ac:chgData name="형석 윤" userId="6a4e7eac042de067" providerId="LiveId" clId="{68C6E54E-7B94-47FF-9485-C106A3F03945}" dt="2023-09-10T11:49:28.522" v="11281" actId="1076"/>
          <ac:picMkLst>
            <pc:docMk/>
            <pc:sldMk cId="4247370323" sldId="921"/>
            <ac:picMk id="28" creationId="{CA8E6CFC-286F-BA8D-B879-1FE730AD9DB0}"/>
          </ac:picMkLst>
        </pc:picChg>
        <pc:picChg chg="add mod">
          <ac:chgData name="형석 윤" userId="6a4e7eac042de067" providerId="LiveId" clId="{68C6E54E-7B94-47FF-9485-C106A3F03945}" dt="2023-09-10T11:50:14.130" v="11294" actId="164"/>
          <ac:picMkLst>
            <pc:docMk/>
            <pc:sldMk cId="4247370323" sldId="921"/>
            <ac:picMk id="30" creationId="{D7D10915-E7D7-9B67-44CA-1E312FE76F15}"/>
          </ac:picMkLst>
        </pc:picChg>
      </pc:sldChg>
      <pc:sldChg chg="delSp add del mod">
        <pc:chgData name="형석 윤" userId="6a4e7eac042de067" providerId="LiveId" clId="{68C6E54E-7B94-47FF-9485-C106A3F03945}" dt="2023-09-10T10:24:54.443" v="11156" actId="47"/>
        <pc:sldMkLst>
          <pc:docMk/>
          <pc:sldMk cId="458211400" sldId="922"/>
        </pc:sldMkLst>
        <pc:spChg chg="del">
          <ac:chgData name="형석 윤" userId="6a4e7eac042de067" providerId="LiveId" clId="{68C6E54E-7B94-47FF-9485-C106A3F03945}" dt="2023-09-10T07:45:57.258" v="7464" actId="478"/>
          <ac:spMkLst>
            <pc:docMk/>
            <pc:sldMk cId="458211400" sldId="922"/>
            <ac:spMk id="5" creationId="{AA319CE4-E1D2-A3D7-FDA6-738D8BEC69E9}"/>
          </ac:spMkLst>
        </pc:spChg>
        <pc:spChg chg="del">
          <ac:chgData name="형석 윤" userId="6a4e7eac042de067" providerId="LiveId" clId="{68C6E54E-7B94-47FF-9485-C106A3F03945}" dt="2023-09-10T07:45:51.801" v="7461" actId="478"/>
          <ac:spMkLst>
            <pc:docMk/>
            <pc:sldMk cId="458211400" sldId="922"/>
            <ac:spMk id="16" creationId="{46493640-FFAC-2AF1-F5A4-BFE95448E9E9}"/>
          </ac:spMkLst>
        </pc:spChg>
        <pc:picChg chg="del">
          <ac:chgData name="형석 윤" userId="6a4e7eac042de067" providerId="LiveId" clId="{68C6E54E-7B94-47FF-9485-C106A3F03945}" dt="2023-09-10T07:45:51.801" v="7461" actId="478"/>
          <ac:picMkLst>
            <pc:docMk/>
            <pc:sldMk cId="458211400" sldId="922"/>
            <ac:picMk id="6" creationId="{ED91AA90-EE12-5F93-1351-F26041C5EFE8}"/>
          </ac:picMkLst>
        </pc:picChg>
        <pc:picChg chg="del">
          <ac:chgData name="형석 윤" userId="6a4e7eac042de067" providerId="LiveId" clId="{68C6E54E-7B94-47FF-9485-C106A3F03945}" dt="2023-09-10T07:45:51.801" v="7461" actId="478"/>
          <ac:picMkLst>
            <pc:docMk/>
            <pc:sldMk cId="458211400" sldId="922"/>
            <ac:picMk id="10" creationId="{F45DBA1C-FE24-6D2A-C4F1-73DD28E919DD}"/>
          </ac:picMkLst>
        </pc:picChg>
        <pc:picChg chg="del">
          <ac:chgData name="형석 윤" userId="6a4e7eac042de067" providerId="LiveId" clId="{68C6E54E-7B94-47FF-9485-C106A3F03945}" dt="2023-09-10T07:45:52.202" v="7462" actId="478"/>
          <ac:picMkLst>
            <pc:docMk/>
            <pc:sldMk cId="458211400" sldId="922"/>
            <ac:picMk id="18" creationId="{09DAC327-7D0D-9DB8-FBCF-51838E79EBEA}"/>
          </ac:picMkLst>
        </pc:picChg>
        <pc:picChg chg="del">
          <ac:chgData name="형석 윤" userId="6a4e7eac042de067" providerId="LiveId" clId="{68C6E54E-7B94-47FF-9485-C106A3F03945}" dt="2023-09-10T07:45:52.538" v="7463" actId="478"/>
          <ac:picMkLst>
            <pc:docMk/>
            <pc:sldMk cId="458211400" sldId="922"/>
            <ac:picMk id="19" creationId="{F713461A-2865-D686-3FF3-15175BE95624}"/>
          </ac:picMkLst>
        </pc:picChg>
      </pc:sldChg>
      <pc:sldChg chg="addSp delSp modSp add mod">
        <pc:chgData name="형석 윤" userId="6a4e7eac042de067" providerId="LiveId" clId="{68C6E54E-7B94-47FF-9485-C106A3F03945}" dt="2023-09-10T07:51:56.269" v="7948" actId="478"/>
        <pc:sldMkLst>
          <pc:docMk/>
          <pc:sldMk cId="1448004722" sldId="923"/>
        </pc:sldMkLst>
        <pc:spChg chg="mod">
          <ac:chgData name="형석 윤" userId="6a4e7eac042de067" providerId="LiveId" clId="{68C6E54E-7B94-47FF-9485-C106A3F03945}" dt="2023-09-10T07:47:42.632" v="7504" actId="20577"/>
          <ac:spMkLst>
            <pc:docMk/>
            <pc:sldMk cId="1448004722" sldId="923"/>
            <ac:spMk id="2" creationId="{00000000-0000-0000-0000-000000000000}"/>
          </ac:spMkLst>
        </pc:spChg>
        <pc:spChg chg="add mod">
          <ac:chgData name="형석 윤" userId="6a4e7eac042de067" providerId="LiveId" clId="{68C6E54E-7B94-47FF-9485-C106A3F03945}" dt="2023-09-10T07:51:44.942" v="7943" actId="1076"/>
          <ac:spMkLst>
            <pc:docMk/>
            <pc:sldMk cId="1448004722" sldId="923"/>
            <ac:spMk id="3" creationId="{8FC10BC1-4DE9-669F-4529-2828DFE35F32}"/>
          </ac:spMkLst>
        </pc:spChg>
        <pc:spChg chg="add mod">
          <ac:chgData name="형석 윤" userId="6a4e7eac042de067" providerId="LiveId" clId="{68C6E54E-7B94-47FF-9485-C106A3F03945}" dt="2023-09-10T07:51:44.942" v="7943" actId="1076"/>
          <ac:spMkLst>
            <pc:docMk/>
            <pc:sldMk cId="1448004722" sldId="923"/>
            <ac:spMk id="4" creationId="{09E85C5E-B5AA-946C-8139-4457E9EF4EEF}"/>
          </ac:spMkLst>
        </pc:spChg>
        <pc:spChg chg="add mod">
          <ac:chgData name="형석 윤" userId="6a4e7eac042de067" providerId="LiveId" clId="{68C6E54E-7B94-47FF-9485-C106A3F03945}" dt="2023-09-10T07:51:44.942" v="7943" actId="1076"/>
          <ac:spMkLst>
            <pc:docMk/>
            <pc:sldMk cId="1448004722" sldId="923"/>
            <ac:spMk id="5" creationId="{6634DC9E-E5A5-630B-2F10-95F3D01B50E5}"/>
          </ac:spMkLst>
        </pc:spChg>
        <pc:spChg chg="add mod">
          <ac:chgData name="형석 윤" userId="6a4e7eac042de067" providerId="LiveId" clId="{68C6E54E-7B94-47FF-9485-C106A3F03945}" dt="2023-09-10T07:51:44.942" v="7943" actId="1076"/>
          <ac:spMkLst>
            <pc:docMk/>
            <pc:sldMk cId="1448004722" sldId="923"/>
            <ac:spMk id="6" creationId="{7D89C579-37FD-0158-F3DF-43B574C84EDE}"/>
          </ac:spMkLst>
        </pc:spChg>
        <pc:spChg chg="del">
          <ac:chgData name="형석 윤" userId="6a4e7eac042de067" providerId="LiveId" clId="{68C6E54E-7B94-47FF-9485-C106A3F03945}" dt="2023-09-10T07:51:56.269" v="7948" actId="478"/>
          <ac:spMkLst>
            <pc:docMk/>
            <pc:sldMk cId="1448004722" sldId="923"/>
            <ac:spMk id="21" creationId="{98DED840-E452-78CD-A6AA-7A7BC713D2D2}"/>
          </ac:spMkLst>
        </pc:spChg>
      </pc:sldChg>
      <pc:sldChg chg="add del">
        <pc:chgData name="형석 윤" userId="6a4e7eac042de067" providerId="LiveId" clId="{68C6E54E-7B94-47FF-9485-C106A3F03945}" dt="2023-09-10T07:51:50.972" v="7944" actId="47"/>
        <pc:sldMkLst>
          <pc:docMk/>
          <pc:sldMk cId="832291424" sldId="924"/>
        </pc:sldMkLst>
      </pc:sldChg>
      <pc:sldChg chg="addSp delSp modSp add mod">
        <pc:chgData name="형석 윤" userId="6a4e7eac042de067" providerId="LiveId" clId="{68C6E54E-7B94-47FF-9485-C106A3F03945}" dt="2023-09-10T08:51:32.251" v="8714" actId="21"/>
        <pc:sldMkLst>
          <pc:docMk/>
          <pc:sldMk cId="2590788327" sldId="924"/>
        </pc:sldMkLst>
        <pc:spChg chg="mod">
          <ac:chgData name="형석 윤" userId="6a4e7eac042de067" providerId="LiveId" clId="{68C6E54E-7B94-47FF-9485-C106A3F03945}" dt="2023-09-10T07:52:11.287" v="7958"/>
          <ac:spMkLst>
            <pc:docMk/>
            <pc:sldMk cId="2590788327" sldId="924"/>
            <ac:spMk id="2" creationId="{00000000-0000-0000-0000-000000000000}"/>
          </ac:spMkLst>
        </pc:spChg>
        <pc:spChg chg="del">
          <ac:chgData name="형석 윤" userId="6a4e7eac042de067" providerId="LiveId" clId="{68C6E54E-7B94-47FF-9485-C106A3F03945}" dt="2023-09-10T07:51:53.530" v="7946" actId="478"/>
          <ac:spMkLst>
            <pc:docMk/>
            <pc:sldMk cId="2590788327" sldId="924"/>
            <ac:spMk id="3" creationId="{8FC10BC1-4DE9-669F-4529-2828DFE35F32}"/>
          </ac:spMkLst>
        </pc:spChg>
        <pc:spChg chg="del">
          <ac:chgData name="형석 윤" userId="6a4e7eac042de067" providerId="LiveId" clId="{68C6E54E-7B94-47FF-9485-C106A3F03945}" dt="2023-09-10T07:51:53.530" v="7946" actId="478"/>
          <ac:spMkLst>
            <pc:docMk/>
            <pc:sldMk cId="2590788327" sldId="924"/>
            <ac:spMk id="4" creationId="{09E85C5E-B5AA-946C-8139-4457E9EF4EEF}"/>
          </ac:spMkLst>
        </pc:spChg>
        <pc:spChg chg="del">
          <ac:chgData name="형석 윤" userId="6a4e7eac042de067" providerId="LiveId" clId="{68C6E54E-7B94-47FF-9485-C106A3F03945}" dt="2023-09-10T07:51:53.530" v="7946" actId="478"/>
          <ac:spMkLst>
            <pc:docMk/>
            <pc:sldMk cId="2590788327" sldId="924"/>
            <ac:spMk id="5" creationId="{6634DC9E-E5A5-630B-2F10-95F3D01B50E5}"/>
          </ac:spMkLst>
        </pc:spChg>
        <pc:spChg chg="del">
          <ac:chgData name="형석 윤" userId="6a4e7eac042de067" providerId="LiveId" clId="{68C6E54E-7B94-47FF-9485-C106A3F03945}" dt="2023-09-10T07:51:53.530" v="7946" actId="478"/>
          <ac:spMkLst>
            <pc:docMk/>
            <pc:sldMk cId="2590788327" sldId="924"/>
            <ac:spMk id="6" creationId="{7D89C579-37FD-0158-F3DF-43B574C84EDE}"/>
          </ac:spMkLst>
        </pc:spChg>
        <pc:spChg chg="add mod">
          <ac:chgData name="형석 윤" userId="6a4e7eac042de067" providerId="LiveId" clId="{68C6E54E-7B94-47FF-9485-C106A3F03945}" dt="2023-09-10T08:41:26.447" v="8704" actId="20577"/>
          <ac:spMkLst>
            <pc:docMk/>
            <pc:sldMk cId="2590788327" sldId="924"/>
            <ac:spMk id="8" creationId="{8F527714-991D-31EB-2293-490426E6AD16}"/>
          </ac:spMkLst>
        </pc:spChg>
        <pc:spChg chg="del">
          <ac:chgData name="형석 윤" userId="6a4e7eac042de067" providerId="LiveId" clId="{68C6E54E-7B94-47FF-9485-C106A3F03945}" dt="2023-09-10T07:51:54.819" v="7947" actId="478"/>
          <ac:spMkLst>
            <pc:docMk/>
            <pc:sldMk cId="2590788327" sldId="924"/>
            <ac:spMk id="21" creationId="{98DED840-E452-78CD-A6AA-7A7BC713D2D2}"/>
          </ac:spMkLst>
        </pc:spChg>
        <pc:picChg chg="add mod">
          <ac:chgData name="형석 윤" userId="6a4e7eac042de067" providerId="LiveId" clId="{68C6E54E-7B94-47FF-9485-C106A3F03945}" dt="2023-09-10T08:42:59.823" v="8710" actId="1076"/>
          <ac:picMkLst>
            <pc:docMk/>
            <pc:sldMk cId="2590788327" sldId="924"/>
            <ac:picMk id="9" creationId="{9E2F0D24-42B4-5F33-0783-7B31501BB63A}"/>
          </ac:picMkLst>
        </pc:picChg>
        <pc:picChg chg="add del mod">
          <ac:chgData name="형석 윤" userId="6a4e7eac042de067" providerId="LiveId" clId="{68C6E54E-7B94-47FF-9485-C106A3F03945}" dt="2023-09-10T08:51:32.251" v="8714" actId="21"/>
          <ac:picMkLst>
            <pc:docMk/>
            <pc:sldMk cId="2590788327" sldId="924"/>
            <ac:picMk id="11" creationId="{95A84CF9-5478-7E47-CACA-EE89D1D80E96}"/>
          </ac:picMkLst>
        </pc:picChg>
        <pc:picChg chg="add del mod">
          <ac:chgData name="형석 윤" userId="6a4e7eac042de067" providerId="LiveId" clId="{68C6E54E-7B94-47FF-9485-C106A3F03945}" dt="2023-09-10T08:42:57.482" v="8708" actId="21"/>
          <ac:picMkLst>
            <pc:docMk/>
            <pc:sldMk cId="2590788327" sldId="924"/>
            <ac:picMk id="16386" creationId="{F5F4A396-B188-9579-C6E6-CEB2C953AA43}"/>
          </ac:picMkLst>
        </pc:picChg>
        <pc:picChg chg="add mod">
          <ac:chgData name="형석 윤" userId="6a4e7eac042de067" providerId="LiveId" clId="{68C6E54E-7B94-47FF-9485-C106A3F03945}" dt="2023-09-10T08:43:01.224" v="8711" actId="1076"/>
          <ac:picMkLst>
            <pc:docMk/>
            <pc:sldMk cId="2590788327" sldId="924"/>
            <ac:picMk id="16388" creationId="{DBE002ED-B7E5-A62D-77B5-FF1ED8EF595B}"/>
          </ac:picMkLst>
        </pc:picChg>
      </pc:sldChg>
      <pc:sldChg chg="addSp delSp modSp add mod">
        <pc:chgData name="형석 윤" userId="6a4e7eac042de067" providerId="LiveId" clId="{68C6E54E-7B94-47FF-9485-C106A3F03945}" dt="2023-09-10T09:24:18.516" v="9801" actId="1076"/>
        <pc:sldMkLst>
          <pc:docMk/>
          <pc:sldMk cId="3594232722" sldId="925"/>
        </pc:sldMkLst>
        <pc:spChg chg="mod">
          <ac:chgData name="형석 윤" userId="6a4e7eac042de067" providerId="LiveId" clId="{68C6E54E-7B94-47FF-9485-C106A3F03945}" dt="2023-09-10T09:19:39.153" v="9605" actId="6549"/>
          <ac:spMkLst>
            <pc:docMk/>
            <pc:sldMk cId="3594232722" sldId="925"/>
            <ac:spMk id="2" creationId="{00000000-0000-0000-0000-000000000000}"/>
          </ac:spMkLst>
        </pc:spChg>
        <pc:spChg chg="add mod">
          <ac:chgData name="형석 윤" userId="6a4e7eac042de067" providerId="LiveId" clId="{68C6E54E-7B94-47FF-9485-C106A3F03945}" dt="2023-09-10T08:58:42.290" v="9060" actId="20577"/>
          <ac:spMkLst>
            <pc:docMk/>
            <pc:sldMk cId="3594232722" sldId="925"/>
            <ac:spMk id="14" creationId="{0B713074-2295-155E-449C-46B840785DFD}"/>
          </ac:spMkLst>
        </pc:spChg>
        <pc:spChg chg="add mod">
          <ac:chgData name="형석 윤" userId="6a4e7eac042de067" providerId="LiveId" clId="{68C6E54E-7B94-47FF-9485-C106A3F03945}" dt="2023-09-10T08:58:36.543" v="9044" actId="1076"/>
          <ac:spMkLst>
            <pc:docMk/>
            <pc:sldMk cId="3594232722" sldId="925"/>
            <ac:spMk id="18" creationId="{650ADE05-BC97-82D1-5BEA-F1CFD05F4FBF}"/>
          </ac:spMkLst>
        </pc:spChg>
        <pc:spChg chg="add mod">
          <ac:chgData name="형석 윤" userId="6a4e7eac042de067" providerId="LiveId" clId="{68C6E54E-7B94-47FF-9485-C106A3F03945}" dt="2023-09-10T09:24:18.516" v="9801" actId="1076"/>
          <ac:spMkLst>
            <pc:docMk/>
            <pc:sldMk cId="3594232722" sldId="925"/>
            <ac:spMk id="22" creationId="{48F77F44-4F20-CCD6-418F-D237BF11E97B}"/>
          </ac:spMkLst>
        </pc:spChg>
        <pc:grpChg chg="add mod">
          <ac:chgData name="형석 윤" userId="6a4e7eac042de067" providerId="LiveId" clId="{68C6E54E-7B94-47FF-9485-C106A3F03945}" dt="2023-09-10T08:57:18.033" v="8955" actId="1076"/>
          <ac:grpSpMkLst>
            <pc:docMk/>
            <pc:sldMk cId="3594232722" sldId="925"/>
            <ac:grpSpMk id="15" creationId="{3794AF4F-3D2A-55C4-622D-B27E9CA257D1}"/>
          </ac:grpSpMkLst>
        </pc:grpChg>
        <pc:picChg chg="add mod">
          <ac:chgData name="형석 윤" userId="6a4e7eac042de067" providerId="LiveId" clId="{68C6E54E-7B94-47FF-9485-C106A3F03945}" dt="2023-09-10T09:00:31.617" v="9066" actId="1076"/>
          <ac:picMkLst>
            <pc:docMk/>
            <pc:sldMk cId="3594232722" sldId="925"/>
            <ac:picMk id="3" creationId="{FDE308C4-7C52-0043-4537-B91198527ECA}"/>
          </ac:picMkLst>
        </pc:picChg>
        <pc:picChg chg="add mod">
          <ac:chgData name="형석 윤" userId="6a4e7eac042de067" providerId="LiveId" clId="{68C6E54E-7B94-47FF-9485-C106A3F03945}" dt="2023-09-10T08:56:51.904" v="8946" actId="164"/>
          <ac:picMkLst>
            <pc:docMk/>
            <pc:sldMk cId="3594232722" sldId="925"/>
            <ac:picMk id="4" creationId="{E330CAFE-E296-5EA8-AE74-63FF9B6E0226}"/>
          </ac:picMkLst>
        </pc:picChg>
        <pc:picChg chg="add mod">
          <ac:chgData name="형석 윤" userId="6a4e7eac042de067" providerId="LiveId" clId="{68C6E54E-7B94-47FF-9485-C106A3F03945}" dt="2023-09-10T08:56:51.904" v="8946" actId="164"/>
          <ac:picMkLst>
            <pc:docMk/>
            <pc:sldMk cId="3594232722" sldId="925"/>
            <ac:picMk id="6" creationId="{9CCC3E4E-3848-7372-DEBA-C8CDB26FD0FD}"/>
          </ac:picMkLst>
        </pc:picChg>
        <pc:picChg chg="add mod">
          <ac:chgData name="형석 윤" userId="6a4e7eac042de067" providerId="LiveId" clId="{68C6E54E-7B94-47FF-9485-C106A3F03945}" dt="2023-09-10T08:56:51.904" v="8946" actId="164"/>
          <ac:picMkLst>
            <pc:docMk/>
            <pc:sldMk cId="3594232722" sldId="925"/>
            <ac:picMk id="9" creationId="{BB830B43-4D8E-B45C-3916-55B92E4D7F40}"/>
          </ac:picMkLst>
        </pc:picChg>
        <pc:picChg chg="add mod">
          <ac:chgData name="형석 윤" userId="6a4e7eac042de067" providerId="LiveId" clId="{68C6E54E-7B94-47FF-9485-C106A3F03945}" dt="2023-09-10T08:56:51.904" v="8946" actId="164"/>
          <ac:picMkLst>
            <pc:docMk/>
            <pc:sldMk cId="3594232722" sldId="925"/>
            <ac:picMk id="11" creationId="{27BBBDD0-9C82-0847-1307-3424572197B2}"/>
          </ac:picMkLst>
        </pc:picChg>
        <pc:picChg chg="add del mod">
          <ac:chgData name="형석 윤" userId="6a4e7eac042de067" providerId="LiveId" clId="{68C6E54E-7B94-47FF-9485-C106A3F03945}" dt="2023-09-10T08:58:47.465" v="9061" actId="478"/>
          <ac:picMkLst>
            <pc:docMk/>
            <pc:sldMk cId="3594232722" sldId="925"/>
            <ac:picMk id="12" creationId="{38F9DFE3-1E7C-2407-B90D-D2BB998278BE}"/>
          </ac:picMkLst>
        </pc:picChg>
        <pc:picChg chg="add del mod">
          <ac:chgData name="형석 윤" userId="6a4e7eac042de067" providerId="LiveId" clId="{68C6E54E-7B94-47FF-9485-C106A3F03945}" dt="2023-09-10T08:53:33.548" v="8731" actId="478"/>
          <ac:picMkLst>
            <pc:docMk/>
            <pc:sldMk cId="3594232722" sldId="925"/>
            <ac:picMk id="13" creationId="{22FF2EB3-6EEE-BC27-C3B5-E40A7CCF1208}"/>
          </ac:picMkLst>
        </pc:picChg>
        <pc:picChg chg="add mod modCrop">
          <ac:chgData name="형석 윤" userId="6a4e7eac042de067" providerId="LiveId" clId="{68C6E54E-7B94-47FF-9485-C106A3F03945}" dt="2023-09-10T08:59:45.102" v="9064" actId="732"/>
          <ac:picMkLst>
            <pc:docMk/>
            <pc:sldMk cId="3594232722" sldId="925"/>
            <ac:picMk id="17" creationId="{D14CEF80-A172-1D3E-3001-AEA758F76EE5}"/>
          </ac:picMkLst>
        </pc:picChg>
        <pc:picChg chg="add mod">
          <ac:chgData name="형석 윤" userId="6a4e7eac042de067" providerId="LiveId" clId="{68C6E54E-7B94-47FF-9485-C106A3F03945}" dt="2023-09-10T09:09:09.430" v="9363" actId="1076"/>
          <ac:picMkLst>
            <pc:docMk/>
            <pc:sldMk cId="3594232722" sldId="925"/>
            <ac:picMk id="20" creationId="{99636E04-6688-BC77-33AD-74BA41AF3A73}"/>
          </ac:picMkLst>
        </pc:picChg>
        <pc:picChg chg="add del">
          <ac:chgData name="형석 윤" userId="6a4e7eac042de067" providerId="LiveId" clId="{68C6E54E-7B94-47FF-9485-C106A3F03945}" dt="2023-09-10T08:42:55.878" v="8706" actId="21"/>
          <ac:picMkLst>
            <pc:docMk/>
            <pc:sldMk cId="3594232722" sldId="925"/>
            <ac:picMk id="15362" creationId="{01F9EE9B-E61F-DFAE-BBDD-B5528A8EF8C4}"/>
          </ac:picMkLst>
        </pc:picChg>
        <pc:picChg chg="add del mod">
          <ac:chgData name="형석 윤" userId="6a4e7eac042de067" providerId="LiveId" clId="{68C6E54E-7B94-47FF-9485-C106A3F03945}" dt="2023-09-10T09:06:59.264" v="9354"/>
          <ac:picMkLst>
            <pc:docMk/>
            <pc:sldMk cId="3594232722" sldId="925"/>
            <ac:picMk id="15364" creationId="{8B050CBD-12ED-8484-0CC9-131389E17401}"/>
          </ac:picMkLst>
        </pc:picChg>
      </pc:sldChg>
      <pc:sldChg chg="addSp modSp add mod">
        <pc:chgData name="형석 윤" userId="6a4e7eac042de067" providerId="LiveId" clId="{68C6E54E-7B94-47FF-9485-C106A3F03945}" dt="2023-09-10T09:19:43.622" v="9608" actId="20577"/>
        <pc:sldMkLst>
          <pc:docMk/>
          <pc:sldMk cId="2491765510" sldId="926"/>
        </pc:sldMkLst>
        <pc:spChg chg="mod">
          <ac:chgData name="형석 윤" userId="6a4e7eac042de067" providerId="LiveId" clId="{68C6E54E-7B94-47FF-9485-C106A3F03945}" dt="2023-09-10T09:19:43.622" v="9608" actId="20577"/>
          <ac:spMkLst>
            <pc:docMk/>
            <pc:sldMk cId="2491765510" sldId="926"/>
            <ac:spMk id="2" creationId="{00000000-0000-0000-0000-000000000000}"/>
          </ac:spMkLst>
        </pc:spChg>
        <pc:spChg chg="add mod">
          <ac:chgData name="형석 윤" userId="6a4e7eac042de067" providerId="LiveId" clId="{68C6E54E-7B94-47FF-9485-C106A3F03945}" dt="2023-09-10T09:19:28.892" v="9598" actId="1076"/>
          <ac:spMkLst>
            <pc:docMk/>
            <pc:sldMk cId="2491765510" sldId="926"/>
            <ac:spMk id="5" creationId="{11DA10CC-E61E-0A96-AB86-12B53CB2BB15}"/>
          </ac:spMkLst>
        </pc:spChg>
        <pc:spChg chg="add mod">
          <ac:chgData name="형석 윤" userId="6a4e7eac042de067" providerId="LiveId" clId="{68C6E54E-7B94-47FF-9485-C106A3F03945}" dt="2023-09-10T09:19:28.892" v="9598" actId="1076"/>
          <ac:spMkLst>
            <pc:docMk/>
            <pc:sldMk cId="2491765510" sldId="926"/>
            <ac:spMk id="6" creationId="{C1737202-1288-AFD0-1D5B-889B9386E0E8}"/>
          </ac:spMkLst>
        </pc:spChg>
        <pc:picChg chg="add mod">
          <ac:chgData name="형석 윤" userId="6a4e7eac042de067" providerId="LiveId" clId="{68C6E54E-7B94-47FF-9485-C106A3F03945}" dt="2023-09-10T09:00:40.980" v="9068" actId="1076"/>
          <ac:picMkLst>
            <pc:docMk/>
            <pc:sldMk cId="2491765510" sldId="926"/>
            <ac:picMk id="4" creationId="{58F886E1-17D2-A86B-5CC1-DB12CD5A4587}"/>
          </ac:picMkLst>
        </pc:picChg>
        <pc:picChg chg="add mod">
          <ac:chgData name="형석 윤" userId="6a4e7eac042de067" providerId="LiveId" clId="{68C6E54E-7B94-47FF-9485-C106A3F03945}" dt="2023-09-10T09:19:31.230" v="9600" actId="1076"/>
          <ac:picMkLst>
            <pc:docMk/>
            <pc:sldMk cId="2491765510" sldId="926"/>
            <ac:picMk id="9" creationId="{77075C80-712F-F4F6-6D95-1A084C92B530}"/>
          </ac:picMkLst>
        </pc:picChg>
      </pc:sldChg>
      <pc:sldChg chg="addSp delSp modSp add mod">
        <pc:chgData name="형석 윤" userId="6a4e7eac042de067" providerId="LiveId" clId="{68C6E54E-7B94-47FF-9485-C106A3F03945}" dt="2023-09-10T09:59:52.351" v="10820" actId="404"/>
        <pc:sldMkLst>
          <pc:docMk/>
          <pc:sldMk cId="1307040536" sldId="927"/>
        </pc:sldMkLst>
        <pc:spChg chg="mod">
          <ac:chgData name="형석 윤" userId="6a4e7eac042de067" providerId="LiveId" clId="{68C6E54E-7B94-47FF-9485-C106A3F03945}" dt="2023-09-10T09:26:01.285" v="9820" actId="20577"/>
          <ac:spMkLst>
            <pc:docMk/>
            <pc:sldMk cId="1307040536" sldId="927"/>
            <ac:spMk id="2" creationId="{00000000-0000-0000-0000-000000000000}"/>
          </ac:spMkLst>
        </pc:spChg>
        <pc:spChg chg="add mod">
          <ac:chgData name="형석 윤" userId="6a4e7eac042de067" providerId="LiveId" clId="{68C6E54E-7B94-47FF-9485-C106A3F03945}" dt="2023-09-10T09:47:15.176" v="10390" actId="1076"/>
          <ac:spMkLst>
            <pc:docMk/>
            <pc:sldMk cId="1307040536" sldId="927"/>
            <ac:spMk id="4" creationId="{13477780-B7B0-1D7C-753D-2A045410793B}"/>
          </ac:spMkLst>
        </pc:spChg>
        <pc:spChg chg="add del mod">
          <ac:chgData name="형석 윤" userId="6a4e7eac042de067" providerId="LiveId" clId="{68C6E54E-7B94-47FF-9485-C106A3F03945}" dt="2023-09-10T09:38:15.899" v="10333" actId="21"/>
          <ac:spMkLst>
            <pc:docMk/>
            <pc:sldMk cId="1307040536" sldId="927"/>
            <ac:spMk id="5" creationId="{02DBCF77-3911-65B7-EB9F-860392B87364}"/>
          </ac:spMkLst>
        </pc:spChg>
        <pc:spChg chg="add del">
          <ac:chgData name="형석 윤" userId="6a4e7eac042de067" providerId="LiveId" clId="{68C6E54E-7B94-47FF-9485-C106A3F03945}" dt="2023-09-10T09:42:43.622" v="10342" actId="22"/>
          <ac:spMkLst>
            <pc:docMk/>
            <pc:sldMk cId="1307040536" sldId="927"/>
            <ac:spMk id="10" creationId="{40DD7A99-F0F4-1B3B-8F4E-B6E17F7E8DC5}"/>
          </ac:spMkLst>
        </pc:spChg>
        <pc:spChg chg="add del mod">
          <ac:chgData name="형석 윤" userId="6a4e7eac042de067" providerId="LiveId" clId="{68C6E54E-7B94-47FF-9485-C106A3F03945}" dt="2023-09-10T09:47:03.907" v="10382" actId="478"/>
          <ac:spMkLst>
            <pc:docMk/>
            <pc:sldMk cId="1307040536" sldId="927"/>
            <ac:spMk id="14" creationId="{46588236-3C60-DE66-CF84-2B7CA271F2F4}"/>
          </ac:spMkLst>
        </pc:spChg>
        <pc:spChg chg="add mod">
          <ac:chgData name="형석 윤" userId="6a4e7eac042de067" providerId="LiveId" clId="{68C6E54E-7B94-47FF-9485-C106A3F03945}" dt="2023-09-10T09:57:47.098" v="10795" actId="1076"/>
          <ac:spMkLst>
            <pc:docMk/>
            <pc:sldMk cId="1307040536" sldId="927"/>
            <ac:spMk id="17" creationId="{925F3453-C589-16A7-C788-9CD8C9764425}"/>
          </ac:spMkLst>
        </pc:spChg>
        <pc:spChg chg="add mod">
          <ac:chgData name="형석 윤" userId="6a4e7eac042de067" providerId="LiveId" clId="{68C6E54E-7B94-47FF-9485-C106A3F03945}" dt="2023-09-10T09:59:52.351" v="10820" actId="404"/>
          <ac:spMkLst>
            <pc:docMk/>
            <pc:sldMk cId="1307040536" sldId="927"/>
            <ac:spMk id="18" creationId="{AFD56A93-8B2A-2D94-19BB-B16B1391B9EA}"/>
          </ac:spMkLst>
        </pc:spChg>
        <pc:picChg chg="add del mod">
          <ac:chgData name="형석 윤" userId="6a4e7eac042de067" providerId="LiveId" clId="{68C6E54E-7B94-47FF-9485-C106A3F03945}" dt="2023-09-10T09:38:29.567" v="10338" actId="478"/>
          <ac:picMkLst>
            <pc:docMk/>
            <pc:sldMk cId="1307040536" sldId="927"/>
            <ac:picMk id="3" creationId="{444A13E1-F05D-EDA2-15AB-109417497512}"/>
          </ac:picMkLst>
        </pc:picChg>
        <pc:picChg chg="add del mod">
          <ac:chgData name="형석 윤" userId="6a4e7eac042de067" providerId="LiveId" clId="{68C6E54E-7B94-47FF-9485-C106A3F03945}" dt="2023-09-10T09:45:54.479" v="10344" actId="478"/>
          <ac:picMkLst>
            <pc:docMk/>
            <pc:sldMk cId="1307040536" sldId="927"/>
            <ac:picMk id="8" creationId="{00102211-A73A-08CC-7CA3-F8483C018A2B}"/>
          </ac:picMkLst>
        </pc:picChg>
        <pc:picChg chg="add mod">
          <ac:chgData name="형석 윤" userId="6a4e7eac042de067" providerId="LiveId" clId="{68C6E54E-7B94-47FF-9485-C106A3F03945}" dt="2023-09-10T09:47:24.329" v="10397" actId="1076"/>
          <ac:picMkLst>
            <pc:docMk/>
            <pc:sldMk cId="1307040536" sldId="927"/>
            <ac:picMk id="11" creationId="{1C6E2687-4F73-7F27-BCF5-917E6201B107}"/>
          </ac:picMkLst>
        </pc:picChg>
        <pc:picChg chg="add mod">
          <ac:chgData name="형석 윤" userId="6a4e7eac042de067" providerId="LiveId" clId="{68C6E54E-7B94-47FF-9485-C106A3F03945}" dt="2023-09-10T09:47:22.807" v="10396" actId="1076"/>
          <ac:picMkLst>
            <pc:docMk/>
            <pc:sldMk cId="1307040536" sldId="927"/>
            <ac:picMk id="13" creationId="{A01E866E-6B06-280B-DBB4-2761D1964296}"/>
          </ac:picMkLst>
        </pc:picChg>
        <pc:picChg chg="add mod">
          <ac:chgData name="형석 윤" userId="6a4e7eac042de067" providerId="LiveId" clId="{68C6E54E-7B94-47FF-9485-C106A3F03945}" dt="2023-09-10T09:47:22.807" v="10396" actId="1076"/>
          <ac:picMkLst>
            <pc:docMk/>
            <pc:sldMk cId="1307040536" sldId="927"/>
            <ac:picMk id="16" creationId="{4A709384-67C4-F167-56B2-6B0474AD0B07}"/>
          </ac:picMkLst>
        </pc:picChg>
        <pc:picChg chg="add del mod">
          <ac:chgData name="형석 윤" userId="6a4e7eac042de067" providerId="LiveId" clId="{68C6E54E-7B94-47FF-9485-C106A3F03945}" dt="2023-09-10T09:38:13.044" v="10331" actId="21"/>
          <ac:picMkLst>
            <pc:docMk/>
            <pc:sldMk cId="1307040536" sldId="927"/>
            <ac:picMk id="13314" creationId="{4479C1D5-7FE4-2D99-BD9A-4B7DF5281083}"/>
          </ac:picMkLst>
        </pc:picChg>
      </pc:sldChg>
      <pc:sldChg chg="add del">
        <pc:chgData name="형석 윤" userId="6a4e7eac042de067" providerId="LiveId" clId="{68C6E54E-7B94-47FF-9485-C106A3F03945}" dt="2023-09-10T09:34:11.817" v="10327" actId="47"/>
        <pc:sldMkLst>
          <pc:docMk/>
          <pc:sldMk cId="700395864" sldId="928"/>
        </pc:sldMkLst>
      </pc:sldChg>
      <pc:sldChg chg="modSp add mod">
        <pc:chgData name="형석 윤" userId="6a4e7eac042de067" providerId="LiveId" clId="{68C6E54E-7B94-47FF-9485-C106A3F03945}" dt="2023-09-10T10:08:53.124" v="10970" actId="20577"/>
        <pc:sldMkLst>
          <pc:docMk/>
          <pc:sldMk cId="127894345" sldId="929"/>
        </pc:sldMkLst>
        <pc:spChg chg="mod">
          <ac:chgData name="형석 윤" userId="6a4e7eac042de067" providerId="LiveId" clId="{68C6E54E-7B94-47FF-9485-C106A3F03945}" dt="2023-09-10T10:08:53.124" v="10970" actId="20577"/>
          <ac:spMkLst>
            <pc:docMk/>
            <pc:sldMk cId="127894345" sldId="929"/>
            <ac:spMk id="12" creationId="{00000000-0000-0000-0000-000000000000}"/>
          </ac:spMkLst>
        </pc:spChg>
      </pc:sldChg>
      <pc:sldChg chg="addSp delSp modSp add mod ord">
        <pc:chgData name="형석 윤" userId="6a4e7eac042de067" providerId="LiveId" clId="{68C6E54E-7B94-47FF-9485-C106A3F03945}" dt="2023-09-10T08:07:59.823" v="8067" actId="478"/>
        <pc:sldMkLst>
          <pc:docMk/>
          <pc:sldMk cId="1506113024" sldId="930"/>
        </pc:sldMkLst>
        <pc:spChg chg="del">
          <ac:chgData name="형석 윤" userId="6a4e7eac042de067" providerId="LiveId" clId="{68C6E54E-7B94-47FF-9485-C106A3F03945}" dt="2023-09-10T08:04:35.001" v="7988" actId="478"/>
          <ac:spMkLst>
            <pc:docMk/>
            <pc:sldMk cId="1506113024" sldId="930"/>
            <ac:spMk id="3" creationId="{8FC10BC1-4DE9-669F-4529-2828DFE35F32}"/>
          </ac:spMkLst>
        </pc:spChg>
        <pc:spChg chg="del">
          <ac:chgData name="형석 윤" userId="6a4e7eac042de067" providerId="LiveId" clId="{68C6E54E-7B94-47FF-9485-C106A3F03945}" dt="2023-09-10T08:04:35.001" v="7988" actId="478"/>
          <ac:spMkLst>
            <pc:docMk/>
            <pc:sldMk cId="1506113024" sldId="930"/>
            <ac:spMk id="4" creationId="{09E85C5E-B5AA-946C-8139-4457E9EF4EEF}"/>
          </ac:spMkLst>
        </pc:spChg>
        <pc:spChg chg="del">
          <ac:chgData name="형석 윤" userId="6a4e7eac042de067" providerId="LiveId" clId="{68C6E54E-7B94-47FF-9485-C106A3F03945}" dt="2023-09-10T08:04:35.001" v="7988" actId="478"/>
          <ac:spMkLst>
            <pc:docMk/>
            <pc:sldMk cId="1506113024" sldId="930"/>
            <ac:spMk id="5" creationId="{6634DC9E-E5A5-630B-2F10-95F3D01B50E5}"/>
          </ac:spMkLst>
        </pc:spChg>
        <pc:spChg chg="del">
          <ac:chgData name="형석 윤" userId="6a4e7eac042de067" providerId="LiveId" clId="{68C6E54E-7B94-47FF-9485-C106A3F03945}" dt="2023-09-10T08:04:35.001" v="7988" actId="478"/>
          <ac:spMkLst>
            <pc:docMk/>
            <pc:sldMk cId="1506113024" sldId="930"/>
            <ac:spMk id="6" creationId="{7D89C579-37FD-0158-F3DF-43B574C84EDE}"/>
          </ac:spMkLst>
        </pc:spChg>
        <pc:spChg chg="add mod">
          <ac:chgData name="형석 윤" userId="6a4e7eac042de067" providerId="LiveId" clId="{68C6E54E-7B94-47FF-9485-C106A3F03945}" dt="2023-09-10T08:05:49.293" v="8024" actId="1076"/>
          <ac:spMkLst>
            <pc:docMk/>
            <pc:sldMk cId="1506113024" sldId="930"/>
            <ac:spMk id="10" creationId="{4E7B6292-39B2-01C5-D9FD-43D73754A00B}"/>
          </ac:spMkLst>
        </pc:spChg>
        <pc:spChg chg="add mod">
          <ac:chgData name="형석 윤" userId="6a4e7eac042de067" providerId="LiveId" clId="{68C6E54E-7B94-47FF-9485-C106A3F03945}" dt="2023-09-10T08:06:16.926" v="8059" actId="313"/>
          <ac:spMkLst>
            <pc:docMk/>
            <pc:sldMk cId="1506113024" sldId="930"/>
            <ac:spMk id="11" creationId="{838EF6C8-6A64-7C2D-63B6-5BB0A52CD7C5}"/>
          </ac:spMkLst>
        </pc:spChg>
        <pc:spChg chg="add mod">
          <ac:chgData name="형석 윤" userId="6a4e7eac042de067" providerId="LiveId" clId="{68C6E54E-7B94-47FF-9485-C106A3F03945}" dt="2023-09-10T08:06:35.531" v="8064" actId="1076"/>
          <ac:spMkLst>
            <pc:docMk/>
            <pc:sldMk cId="1506113024" sldId="930"/>
            <ac:spMk id="13" creationId="{DE2111BD-3ED9-FB21-12FC-E8672AA08F6D}"/>
          </ac:spMkLst>
        </pc:spChg>
        <pc:picChg chg="add del">
          <ac:chgData name="형석 윤" userId="6a4e7eac042de067" providerId="LiveId" clId="{68C6E54E-7B94-47FF-9485-C106A3F03945}" dt="2023-09-10T08:04:56.918" v="7992" actId="478"/>
          <ac:picMkLst>
            <pc:docMk/>
            <pc:sldMk cId="1506113024" sldId="930"/>
            <ac:picMk id="9" creationId="{89593CE4-4005-DEBF-7915-BA06098081D8}"/>
          </ac:picMkLst>
        </pc:picChg>
        <pc:picChg chg="add del">
          <ac:chgData name="형석 윤" userId="6a4e7eac042de067" providerId="LiveId" clId="{68C6E54E-7B94-47FF-9485-C106A3F03945}" dt="2023-09-10T08:07:59.823" v="8067" actId="478"/>
          <ac:picMkLst>
            <pc:docMk/>
            <pc:sldMk cId="1506113024" sldId="930"/>
            <ac:picMk id="15" creationId="{B2012657-CD8F-631A-4256-8EF88A854A4A}"/>
          </ac:picMkLst>
        </pc:picChg>
      </pc:sldChg>
      <pc:sldChg chg="add del">
        <pc:chgData name="형석 윤" userId="6a4e7eac042de067" providerId="LiveId" clId="{68C6E54E-7B94-47FF-9485-C106A3F03945}" dt="2023-09-10T08:00:49.945" v="7983"/>
        <pc:sldMkLst>
          <pc:docMk/>
          <pc:sldMk cId="3136888715" sldId="930"/>
        </pc:sldMkLst>
      </pc:sldChg>
      <pc:sldChg chg="addSp delSp modSp add mod">
        <pc:chgData name="형석 윤" userId="6a4e7eac042de067" providerId="LiveId" clId="{68C6E54E-7B94-47FF-9485-C106A3F03945}" dt="2023-09-10T08:11:57.152" v="8089" actId="1076"/>
        <pc:sldMkLst>
          <pc:docMk/>
          <pc:sldMk cId="3290113505" sldId="931"/>
        </pc:sldMkLst>
        <pc:spChg chg="add mod">
          <ac:chgData name="형석 윤" userId="6a4e7eac042de067" providerId="LiveId" clId="{68C6E54E-7B94-47FF-9485-C106A3F03945}" dt="2023-09-10T08:11:57.152" v="8089" actId="1076"/>
          <ac:spMkLst>
            <pc:docMk/>
            <pc:sldMk cId="3290113505" sldId="931"/>
            <ac:spMk id="3" creationId="{1A886811-4235-A53B-3830-C026010E2ADB}"/>
          </ac:spMkLst>
        </pc:spChg>
        <pc:spChg chg="del">
          <ac:chgData name="형석 윤" userId="6a4e7eac042de067" providerId="LiveId" clId="{68C6E54E-7B94-47FF-9485-C106A3F03945}" dt="2023-09-10T08:08:02.594" v="8069" actId="478"/>
          <ac:spMkLst>
            <pc:docMk/>
            <pc:sldMk cId="3290113505" sldId="931"/>
            <ac:spMk id="10" creationId="{4E7B6292-39B2-01C5-D9FD-43D73754A00B}"/>
          </ac:spMkLst>
        </pc:spChg>
        <pc:spChg chg="del">
          <ac:chgData name="형석 윤" userId="6a4e7eac042de067" providerId="LiveId" clId="{68C6E54E-7B94-47FF-9485-C106A3F03945}" dt="2023-09-10T08:08:03.670" v="8070" actId="478"/>
          <ac:spMkLst>
            <pc:docMk/>
            <pc:sldMk cId="3290113505" sldId="931"/>
            <ac:spMk id="11" creationId="{838EF6C8-6A64-7C2D-63B6-5BB0A52CD7C5}"/>
          </ac:spMkLst>
        </pc:spChg>
        <pc:picChg chg="mod">
          <ac:chgData name="형석 윤" userId="6a4e7eac042de067" providerId="LiveId" clId="{68C6E54E-7B94-47FF-9485-C106A3F03945}" dt="2023-09-10T08:08:07.993" v="8073" actId="1076"/>
          <ac:picMkLst>
            <pc:docMk/>
            <pc:sldMk cId="3290113505" sldId="931"/>
            <ac:picMk id="15" creationId="{B2012657-CD8F-631A-4256-8EF88A854A4A}"/>
          </ac:picMkLst>
        </pc:picChg>
      </pc:sldChg>
      <pc:sldChg chg="modSp add mod">
        <pc:chgData name="형석 윤" userId="6a4e7eac042de067" providerId="LiveId" clId="{68C6E54E-7B94-47FF-9485-C106A3F03945}" dt="2023-09-10T09:29:49.333" v="10070" actId="404"/>
        <pc:sldMkLst>
          <pc:docMk/>
          <pc:sldMk cId="2774021853" sldId="932"/>
        </pc:sldMkLst>
        <pc:spChg chg="mod">
          <ac:chgData name="형석 윤" userId="6a4e7eac042de067" providerId="LiveId" clId="{68C6E54E-7B94-47FF-9485-C106A3F03945}" dt="2023-09-10T09:29:49.333" v="10070" actId="404"/>
          <ac:spMkLst>
            <pc:docMk/>
            <pc:sldMk cId="2774021853" sldId="932"/>
            <ac:spMk id="2" creationId="{00000000-0000-0000-0000-000000000000}"/>
          </ac:spMkLst>
        </pc:spChg>
      </pc:sldChg>
      <pc:sldChg chg="modSp add mod">
        <pc:chgData name="형석 윤" userId="6a4e7eac042de067" providerId="LiveId" clId="{68C6E54E-7B94-47FF-9485-C106A3F03945}" dt="2023-09-10T10:24:24.318" v="11155" actId="20577"/>
        <pc:sldMkLst>
          <pc:docMk/>
          <pc:sldMk cId="3723039603" sldId="933"/>
        </pc:sldMkLst>
        <pc:spChg chg="mod">
          <ac:chgData name="형석 윤" userId="6a4e7eac042de067" providerId="LiveId" clId="{68C6E54E-7B94-47FF-9485-C106A3F03945}" dt="2023-09-10T09:30:00.441" v="10076" actId="404"/>
          <ac:spMkLst>
            <pc:docMk/>
            <pc:sldMk cId="3723039603" sldId="933"/>
            <ac:spMk id="2" creationId="{00000000-0000-0000-0000-000000000000}"/>
          </ac:spMkLst>
        </pc:spChg>
        <pc:spChg chg="mod">
          <ac:chgData name="형석 윤" userId="6a4e7eac042de067" providerId="LiveId" clId="{68C6E54E-7B94-47FF-9485-C106A3F03945}" dt="2023-09-10T10:24:24.318" v="11155" actId="20577"/>
          <ac:spMkLst>
            <pc:docMk/>
            <pc:sldMk cId="3723039603" sldId="933"/>
            <ac:spMk id="12" creationId="{00000000-0000-0000-0000-000000000000}"/>
          </ac:spMkLst>
        </pc:spChg>
      </pc:sldChg>
      <pc:sldChg chg="addSp delSp modSp add mod">
        <pc:chgData name="형석 윤" userId="6a4e7eac042de067" providerId="LiveId" clId="{68C6E54E-7B94-47FF-9485-C106A3F03945}" dt="2023-09-10T10:03:15.319" v="10928" actId="1076"/>
        <pc:sldMkLst>
          <pc:docMk/>
          <pc:sldMk cId="1740495848" sldId="934"/>
        </pc:sldMkLst>
        <pc:spChg chg="del">
          <ac:chgData name="형석 윤" userId="6a4e7eac042de067" providerId="LiveId" clId="{68C6E54E-7B94-47FF-9485-C106A3F03945}" dt="2023-09-10T09:34:09.632" v="10326" actId="478"/>
          <ac:spMkLst>
            <pc:docMk/>
            <pc:sldMk cId="1740495848" sldId="934"/>
            <ac:spMk id="4" creationId="{13477780-B7B0-1D7C-753D-2A045410793B}"/>
          </ac:spMkLst>
        </pc:spChg>
        <pc:spChg chg="del">
          <ac:chgData name="형석 윤" userId="6a4e7eac042de067" providerId="LiveId" clId="{68C6E54E-7B94-47FF-9485-C106A3F03945}" dt="2023-09-10T09:34:09.632" v="10326" actId="478"/>
          <ac:spMkLst>
            <pc:docMk/>
            <pc:sldMk cId="1740495848" sldId="934"/>
            <ac:spMk id="5" creationId="{02DBCF77-3911-65B7-EB9F-860392B87364}"/>
          </ac:spMkLst>
        </pc:spChg>
        <pc:spChg chg="add del mod">
          <ac:chgData name="형석 윤" userId="6a4e7eac042de067" providerId="LiveId" clId="{68C6E54E-7B94-47FF-9485-C106A3F03945}" dt="2023-09-10T09:51:08.018" v="10671" actId="478"/>
          <ac:spMkLst>
            <pc:docMk/>
            <pc:sldMk cId="1740495848" sldId="934"/>
            <ac:spMk id="8" creationId="{17F55C5D-CF9A-87ED-0B8B-2C1F227C8755}"/>
          </ac:spMkLst>
        </pc:spChg>
        <pc:spChg chg="add mod">
          <ac:chgData name="형석 윤" userId="6a4e7eac042de067" providerId="LiveId" clId="{68C6E54E-7B94-47FF-9485-C106A3F03945}" dt="2023-09-10T09:49:33.382" v="10529" actId="20577"/>
          <ac:spMkLst>
            <pc:docMk/>
            <pc:sldMk cId="1740495848" sldId="934"/>
            <ac:spMk id="9" creationId="{767F938B-9EA1-D81C-DD4B-4DB1B5A89DEA}"/>
          </ac:spMkLst>
        </pc:spChg>
        <pc:spChg chg="add mod">
          <ac:chgData name="형석 윤" userId="6a4e7eac042de067" providerId="LiveId" clId="{68C6E54E-7B94-47FF-9485-C106A3F03945}" dt="2023-09-10T09:49:31.617" v="10528" actId="1076"/>
          <ac:spMkLst>
            <pc:docMk/>
            <pc:sldMk cId="1740495848" sldId="934"/>
            <ac:spMk id="10" creationId="{3E3BFD9C-E9D1-5711-C223-8ABB373CB5C4}"/>
          </ac:spMkLst>
        </pc:spChg>
        <pc:spChg chg="add mod">
          <ac:chgData name="형석 윤" userId="6a4e7eac042de067" providerId="LiveId" clId="{68C6E54E-7B94-47FF-9485-C106A3F03945}" dt="2023-09-10T09:54:49.644" v="10686" actId="1076"/>
          <ac:spMkLst>
            <pc:docMk/>
            <pc:sldMk cId="1740495848" sldId="934"/>
            <ac:spMk id="11" creationId="{A3E7E3E7-6F9F-D3A4-2FC7-58558600FC35}"/>
          </ac:spMkLst>
        </pc:spChg>
        <pc:spChg chg="add mod">
          <ac:chgData name="형석 윤" userId="6a4e7eac042de067" providerId="LiveId" clId="{68C6E54E-7B94-47FF-9485-C106A3F03945}" dt="2023-09-10T09:52:06.159" v="10682" actId="1076"/>
          <ac:spMkLst>
            <pc:docMk/>
            <pc:sldMk cId="1740495848" sldId="934"/>
            <ac:spMk id="13" creationId="{BEB30576-30B7-5B84-7348-3C8CAD7ED8DC}"/>
          </ac:spMkLst>
        </pc:spChg>
        <pc:spChg chg="add mod">
          <ac:chgData name="형석 윤" userId="6a4e7eac042de067" providerId="LiveId" clId="{68C6E54E-7B94-47FF-9485-C106A3F03945}" dt="2023-09-10T10:03:15.319" v="10928" actId="1076"/>
          <ac:spMkLst>
            <pc:docMk/>
            <pc:sldMk cId="1740495848" sldId="934"/>
            <ac:spMk id="24" creationId="{81A2A009-E250-F25C-EA2C-638F5B0A3E00}"/>
          </ac:spMkLst>
        </pc:spChg>
        <pc:picChg chg="del">
          <ac:chgData name="형석 윤" userId="6a4e7eac042de067" providerId="LiveId" clId="{68C6E54E-7B94-47FF-9485-C106A3F03945}" dt="2023-09-10T09:34:09.632" v="10326" actId="478"/>
          <ac:picMkLst>
            <pc:docMk/>
            <pc:sldMk cId="1740495848" sldId="934"/>
            <ac:picMk id="3" creationId="{444A13E1-F05D-EDA2-15AB-109417497512}"/>
          </ac:picMkLst>
        </pc:picChg>
        <pc:picChg chg="add mod">
          <ac:chgData name="형석 윤" userId="6a4e7eac042de067" providerId="LiveId" clId="{68C6E54E-7B94-47FF-9485-C106A3F03945}" dt="2023-09-10T09:48:44.607" v="10421" actId="1076"/>
          <ac:picMkLst>
            <pc:docMk/>
            <pc:sldMk cId="1740495848" sldId="934"/>
            <ac:picMk id="6" creationId="{D69FBB01-D00D-E370-E84D-DDA346B77DBA}"/>
          </ac:picMkLst>
        </pc:picChg>
        <pc:picChg chg="add mod">
          <ac:chgData name="형석 윤" userId="6a4e7eac042de067" providerId="LiveId" clId="{68C6E54E-7B94-47FF-9485-C106A3F03945}" dt="2023-09-10T10:03:13.331" v="10927" actId="1076"/>
          <ac:picMkLst>
            <pc:docMk/>
            <pc:sldMk cId="1740495848" sldId="934"/>
            <ac:picMk id="15" creationId="{84327E2A-BDF5-8224-D095-243DA6F3E3F8}"/>
          </ac:picMkLst>
        </pc:picChg>
        <pc:picChg chg="add del mod">
          <ac:chgData name="형석 윤" userId="6a4e7eac042de067" providerId="LiveId" clId="{68C6E54E-7B94-47FF-9485-C106A3F03945}" dt="2023-09-10T10:01:30.965" v="10828" actId="478"/>
          <ac:picMkLst>
            <pc:docMk/>
            <pc:sldMk cId="1740495848" sldId="934"/>
            <ac:picMk id="17" creationId="{4F1777C8-A1D5-0FA5-2163-4458EFE2D625}"/>
          </ac:picMkLst>
        </pc:picChg>
        <pc:picChg chg="add mod">
          <ac:chgData name="형석 윤" userId="6a4e7eac042de067" providerId="LiveId" clId="{68C6E54E-7B94-47FF-9485-C106A3F03945}" dt="2023-09-10T10:03:11.366" v="10926" actId="1076"/>
          <ac:picMkLst>
            <pc:docMk/>
            <pc:sldMk cId="1740495848" sldId="934"/>
            <ac:picMk id="19" creationId="{F664FEA6-A1A7-FBF5-3F3C-1F14C4EE7FE0}"/>
          </ac:picMkLst>
        </pc:picChg>
        <pc:picChg chg="add del mod modCrop">
          <ac:chgData name="형석 윤" userId="6a4e7eac042de067" providerId="LiveId" clId="{68C6E54E-7B94-47FF-9485-C106A3F03945}" dt="2023-09-10T10:01:50.100" v="10834" actId="478"/>
          <ac:picMkLst>
            <pc:docMk/>
            <pc:sldMk cId="1740495848" sldId="934"/>
            <ac:picMk id="21" creationId="{0E0A5FB5-2008-C363-BF6A-8FECDDED353B}"/>
          </ac:picMkLst>
        </pc:picChg>
        <pc:picChg chg="add mod">
          <ac:chgData name="형석 윤" userId="6a4e7eac042de067" providerId="LiveId" clId="{68C6E54E-7B94-47FF-9485-C106A3F03945}" dt="2023-09-10T10:01:36.495" v="10831" actId="1076"/>
          <ac:picMkLst>
            <pc:docMk/>
            <pc:sldMk cId="1740495848" sldId="934"/>
            <ac:picMk id="22" creationId="{5ECEE26A-AD81-66EC-6B32-55B6528BD881}"/>
          </ac:picMkLst>
        </pc:picChg>
        <pc:picChg chg="del">
          <ac:chgData name="형석 윤" userId="6a4e7eac042de067" providerId="LiveId" clId="{68C6E54E-7B94-47FF-9485-C106A3F03945}" dt="2023-09-10T09:34:09.632" v="10326" actId="478"/>
          <ac:picMkLst>
            <pc:docMk/>
            <pc:sldMk cId="1740495848" sldId="934"/>
            <ac:picMk id="13314" creationId="{4479C1D5-7FE4-2D99-BD9A-4B7DF5281083}"/>
          </ac:picMkLst>
        </pc:picChg>
      </pc:sldChg>
      <pc:sldChg chg="addSp modSp add mod">
        <pc:chgData name="형석 윤" userId="6a4e7eac042de067" providerId="LiveId" clId="{68C6E54E-7B94-47FF-9485-C106A3F03945}" dt="2023-09-10T09:56:56.406" v="10773" actId="1076"/>
        <pc:sldMkLst>
          <pc:docMk/>
          <pc:sldMk cId="2238514590" sldId="935"/>
        </pc:sldMkLst>
        <pc:spChg chg="add mod">
          <ac:chgData name="형석 윤" userId="6a4e7eac042de067" providerId="LiveId" clId="{68C6E54E-7B94-47FF-9485-C106A3F03945}" dt="2023-09-10T09:56:56.406" v="10773" actId="1076"/>
          <ac:spMkLst>
            <pc:docMk/>
            <pc:sldMk cId="2238514590" sldId="935"/>
            <ac:spMk id="5" creationId="{F4DFA46D-F12A-2739-40CC-48A77E940023}"/>
          </ac:spMkLst>
        </pc:spChg>
        <pc:spChg chg="add mod">
          <ac:chgData name="형석 윤" userId="6a4e7eac042de067" providerId="LiveId" clId="{68C6E54E-7B94-47FF-9485-C106A3F03945}" dt="2023-09-10T09:56:07.284" v="10719" actId="113"/>
          <ac:spMkLst>
            <pc:docMk/>
            <pc:sldMk cId="2238514590" sldId="935"/>
            <ac:spMk id="6" creationId="{A2D92F01-A336-179A-5BF5-F930D52E5CFA}"/>
          </ac:spMkLst>
        </pc:spChg>
        <pc:spChg chg="add mod">
          <ac:chgData name="형석 윤" userId="6a4e7eac042de067" providerId="LiveId" clId="{68C6E54E-7B94-47FF-9485-C106A3F03945}" dt="2023-09-10T09:56:30.881" v="10727" actId="14100"/>
          <ac:spMkLst>
            <pc:docMk/>
            <pc:sldMk cId="2238514590" sldId="935"/>
            <ac:spMk id="10" creationId="{E88107C1-12DF-12A6-4CC3-B5C0C80590DA}"/>
          </ac:spMkLst>
        </pc:spChg>
        <pc:spChg chg="add mod">
          <ac:chgData name="형석 윤" userId="6a4e7eac042de067" providerId="LiveId" clId="{68C6E54E-7B94-47FF-9485-C106A3F03945}" dt="2023-09-10T09:56:49.108" v="10771" actId="1076"/>
          <ac:spMkLst>
            <pc:docMk/>
            <pc:sldMk cId="2238514590" sldId="935"/>
            <ac:spMk id="12" creationId="{22D04841-8016-6D6E-01D9-07BA35040ABA}"/>
          </ac:spMkLst>
        </pc:spChg>
        <pc:grpChg chg="add mod">
          <ac:chgData name="형석 윤" userId="6a4e7eac042de067" providerId="LiveId" clId="{68C6E54E-7B94-47FF-9485-C106A3F03945}" dt="2023-09-10T09:56:50.530" v="10772" actId="1076"/>
          <ac:grpSpMkLst>
            <pc:docMk/>
            <pc:sldMk cId="2238514590" sldId="935"/>
            <ac:grpSpMk id="11" creationId="{A1FA993C-5178-601D-BC0C-32D77747277B}"/>
          </ac:grpSpMkLst>
        </pc:grpChg>
        <pc:picChg chg="add mod">
          <ac:chgData name="형석 윤" userId="6a4e7eac042de067" providerId="LiveId" clId="{68C6E54E-7B94-47FF-9485-C106A3F03945}" dt="2023-09-10T09:56:56.406" v="10773" actId="1076"/>
          <ac:picMkLst>
            <pc:docMk/>
            <pc:sldMk cId="2238514590" sldId="935"/>
            <ac:picMk id="4" creationId="{930A81E3-ACE6-936E-21D5-5B3AAC19F30D}"/>
          </ac:picMkLst>
        </pc:picChg>
        <pc:picChg chg="add mod">
          <ac:chgData name="형석 윤" userId="6a4e7eac042de067" providerId="LiveId" clId="{68C6E54E-7B94-47FF-9485-C106A3F03945}" dt="2023-09-10T09:56:27.161" v="10725" actId="164"/>
          <ac:picMkLst>
            <pc:docMk/>
            <pc:sldMk cId="2238514590" sldId="935"/>
            <ac:picMk id="9" creationId="{25CAEB65-8473-4CD3-CE8C-676AEF304D97}"/>
          </ac:picMkLst>
        </pc:picChg>
      </pc:sldChg>
      <pc:sldChg chg="addSp modSp add mod">
        <pc:chgData name="형석 윤" userId="6a4e7eac042de067" providerId="LiveId" clId="{68C6E54E-7B94-47FF-9485-C106A3F03945}" dt="2023-09-10T10:24:08.709" v="11147" actId="1076"/>
        <pc:sldMkLst>
          <pc:docMk/>
          <pc:sldMk cId="2912286309" sldId="936"/>
        </pc:sldMkLst>
        <pc:spChg chg="add mod">
          <ac:chgData name="형석 윤" userId="6a4e7eac042de067" providerId="LiveId" clId="{68C6E54E-7B94-47FF-9485-C106A3F03945}" dt="2023-09-10T10:24:07.150" v="11146" actId="1076"/>
          <ac:spMkLst>
            <pc:docMk/>
            <pc:sldMk cId="2912286309" sldId="936"/>
            <ac:spMk id="4" creationId="{60937701-9319-81C6-4B6D-8DD225B1E705}"/>
          </ac:spMkLst>
        </pc:spChg>
        <pc:picChg chg="add mod">
          <ac:chgData name="형석 윤" userId="6a4e7eac042de067" providerId="LiveId" clId="{68C6E54E-7B94-47FF-9485-C106A3F03945}" dt="2023-09-10T10:24:08.709" v="11147" actId="1076"/>
          <ac:picMkLst>
            <pc:docMk/>
            <pc:sldMk cId="2912286309" sldId="936"/>
            <ac:picMk id="26626" creationId="{D9A67639-00F9-1362-D0B6-7D3B3BEB8B90}"/>
          </ac:picMkLst>
        </pc:picChg>
      </pc:sldChg>
      <pc:sldChg chg="addSp delSp modSp add mod ord">
        <pc:chgData name="형석 윤" userId="6a4e7eac042de067" providerId="LiveId" clId="{68C6E54E-7B94-47FF-9485-C106A3F03945}" dt="2023-09-10T11:33:39.619" v="11275"/>
        <pc:sldMkLst>
          <pc:docMk/>
          <pc:sldMk cId="144531605" sldId="937"/>
        </pc:sldMkLst>
        <pc:spChg chg="del">
          <ac:chgData name="형석 윤" userId="6a4e7eac042de067" providerId="LiveId" clId="{68C6E54E-7B94-47FF-9485-C106A3F03945}" dt="2023-09-10T11:33:39.452" v="11274" actId="478"/>
          <ac:spMkLst>
            <pc:docMk/>
            <pc:sldMk cId="144531605" sldId="937"/>
            <ac:spMk id="3" creationId="{6EA4A5C1-39E9-2018-554C-23A9DCA2A967}"/>
          </ac:spMkLst>
        </pc:spChg>
        <pc:spChg chg="add mod">
          <ac:chgData name="형석 윤" userId="6a4e7eac042de067" providerId="LiveId" clId="{68C6E54E-7B94-47FF-9485-C106A3F03945}" dt="2023-09-10T11:33:39.619" v="11275"/>
          <ac:spMkLst>
            <pc:docMk/>
            <pc:sldMk cId="144531605" sldId="937"/>
            <ac:spMk id="4" creationId="{C2FF12E3-2756-39B9-DE78-435807BA72E9}"/>
          </ac:spMkLst>
        </pc:spChg>
        <pc:picChg chg="mod">
          <ac:chgData name="형석 윤" userId="6a4e7eac042de067" providerId="LiveId" clId="{68C6E54E-7B94-47FF-9485-C106A3F03945}" dt="2023-09-10T11:33:22.031" v="11271" actId="1076"/>
          <ac:picMkLst>
            <pc:docMk/>
            <pc:sldMk cId="144531605" sldId="937"/>
            <ac:picMk id="5" creationId="{17F8C57D-7F8B-A0B1-11C8-E1BB29E44CFD}"/>
          </ac:picMkLst>
        </pc:picChg>
        <pc:picChg chg="del">
          <ac:chgData name="형석 윤" userId="6a4e7eac042de067" providerId="LiveId" clId="{68C6E54E-7B94-47FF-9485-C106A3F03945}" dt="2023-09-10T11:33:19.934" v="11269" actId="478"/>
          <ac:picMkLst>
            <pc:docMk/>
            <pc:sldMk cId="144531605" sldId="937"/>
            <ac:picMk id="2050" creationId="{BF81D51B-19A7-DD15-9A1A-CF6C85B92A63}"/>
          </ac:picMkLst>
        </pc:picChg>
        <pc:picChg chg="del">
          <ac:chgData name="형석 윤" userId="6a4e7eac042de067" providerId="LiveId" clId="{68C6E54E-7B94-47FF-9485-C106A3F03945}" dt="2023-09-10T11:33:18.517" v="11267" actId="478"/>
          <ac:picMkLst>
            <pc:docMk/>
            <pc:sldMk cId="144531605" sldId="937"/>
            <ac:picMk id="2052" creationId="{5D78F2C1-93B0-46EB-68E3-0B4B30DCF102}"/>
          </ac:picMkLst>
        </pc:picChg>
      </pc:sldChg>
      <pc:sldChg chg="add del">
        <pc:chgData name="형석 윤" userId="6a4e7eac042de067" providerId="LiveId" clId="{68C6E54E-7B94-47FF-9485-C106A3F03945}" dt="2023-09-10T10:24:12.217" v="11148" actId="47"/>
        <pc:sldMkLst>
          <pc:docMk/>
          <pc:sldMk cId="625697459" sldId="9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CD3A1-3444-534C-A901-805D2849AF50}" type="datetimeFigureOut">
              <a:rPr kumimoji="1" lang="ko-KR" altLang="en-US" smtClean="0"/>
              <a:t>2023-09-10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87D4-4015-644B-86D8-B36E75AAB1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463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31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44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3815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7383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6273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4115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7345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0899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4706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4150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0529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2008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2891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964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7170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0008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4766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5361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6626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928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0391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576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210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3532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1793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5880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3742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4469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0101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0284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09030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5131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419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936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6660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21679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610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3638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8898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799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274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548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959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4861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842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38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26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43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Q7FqV_bglHo?si=K_Fc_ryByRdUBeBH" TargetMode="External"/><Relationship Id="rId3" Type="http://schemas.openxmlformats.org/officeDocument/2006/relationships/hyperlink" Target="https://youtu.be/mY3G_hjrt7A?si=CCnyAyE0Hk0kviIZ" TargetMode="External"/><Relationship Id="rId7" Type="http://schemas.openxmlformats.org/officeDocument/2006/relationships/hyperlink" Target="https://youtu.be/v3322cNhCTk?si=q3hCUzUF_5j2Uptz" TargetMode="External"/><Relationship Id="rId12" Type="http://schemas.openxmlformats.org/officeDocument/2006/relationships/hyperlink" Target="https://scholar.google.com/scholar?hl=ko&amp;as_sdt=0%2C5&amp;q=ntrinsic+Shape+Signatures%3A+A+Shape+Descriptor+for+3D+Object+Recognition&amp;btnG=" TargetMode="External"/><Relationship Id="rId2" Type="http://schemas.openxmlformats.org/officeDocument/2006/relationships/hyperlink" Target="https://youtu.be/r2cyMQ5NB1o?si=PmbFXA5L_e1AE3Y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bc.ca/~lsigal/425_2022W2/Lecture15.pdf" TargetMode="External"/><Relationship Id="rId11" Type="http://schemas.openxmlformats.org/officeDocument/2006/relationships/hyperlink" Target="https://www.cs.ubc.ca/~lsigal/425_2019W2/Lecture9.pdf" TargetMode="External"/><Relationship Id="rId5" Type="http://schemas.openxmlformats.org/officeDocument/2006/relationships/hyperlink" Target="https://youtu.be/XRBc_xkZREg?si=1TJXnx3LdLDvyGfG" TargetMode="External"/><Relationship Id="rId10" Type="http://schemas.openxmlformats.org/officeDocument/2006/relationships/hyperlink" Target="https://velog.io/@claude_ssim/%EC%8B%9C%EA%B0%81%EC%A7%80%EB%8A%A5-Detecting-corners-1" TargetMode="External"/><Relationship Id="rId4" Type="http://schemas.openxmlformats.org/officeDocument/2006/relationships/hyperlink" Target="https://youtu.be/g_eSQoerxr0?si=uTRBxSd9WMZ27ZPu" TargetMode="External"/><Relationship Id="rId9" Type="http://schemas.openxmlformats.org/officeDocument/2006/relationships/hyperlink" Target="https://www.cs.ubc.ca/~lsigal/425_2022W2/Lecture14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3322cNhCTk?si=eDKK-kCbMxvOJoY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0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as.in.tum.de/_media/__spezial/bib/rusu08ias.pdf" TargetMode="External"/><Relationship Id="rId2" Type="http://schemas.openxmlformats.org/officeDocument/2006/relationships/hyperlink" Target="https://robotica.unileon.es/index.php?title=PCL/OpenNI_tutorial_4:_3D_object_recognition_(descriptors)#RS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vl.iis.u-tokyo.ac.jp/class2017/2017w/papers/5.3DdataProcessing/Tombari_SHOT_ECCV2010.pdf" TargetMode="External"/><Relationship Id="rId5" Type="http://schemas.openxmlformats.org/officeDocument/2006/relationships/hyperlink" Target="https://youtu.be/4dNVoud82DM?si=W2Zg6bu4iMk_2O-t" TargetMode="External"/><Relationship Id="rId4" Type="http://schemas.openxmlformats.org/officeDocument/2006/relationships/hyperlink" Target="https://gnaseel.tistory.com/3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3322cNhCTk?si=eDKK-kCbMxvOJoY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3322cNhCTk?si=eDKK-kCbMxvOJoY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3322cNhCTk?si=eDKK-kCbMxvOJoY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3322cNhCTk?si=eDKK-kCbMxvOJoY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3322cNhCTk?si=eDKK-kCbMxvOJoY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elog.io/@claude_ssim/%EC%8B%9C%EA%B0%81%EC%A7%80%EB%8A%A5-Detecting-corners-1" TargetMode="Externa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30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velog.io/@kowoonho/Harris-Corner-Detection" TargetMode="External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jithraj_gangadharan/3d-ransac-algorithm-for-lidar-pcd-segmentation-315d2a51351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laude_ssim/%EC%8B%9C%EA%B0%81%EC%A7%80%EB%8A%A5-Detecting-corners-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hyperlink" Target="https://velog.io/@claude_ssim/%EC%8B%9C%EA%B0%81%EC%A7%80%EB%8A%A5-Detecting-corners-1" TargetMode="External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Q7FqV_bglHo?si=K_Fc_ryByRdUBeBH" TargetMode="External"/><Relationship Id="rId3" Type="http://schemas.openxmlformats.org/officeDocument/2006/relationships/hyperlink" Target="https://youtu.be/mY3G_hjrt7A?si=CCnyAyE0Hk0kviIZ" TargetMode="External"/><Relationship Id="rId7" Type="http://schemas.openxmlformats.org/officeDocument/2006/relationships/hyperlink" Target="https://youtu.be/v3322cNhCTk?si=q3hCUzUF_5j2Uptz" TargetMode="External"/><Relationship Id="rId12" Type="http://schemas.openxmlformats.org/officeDocument/2006/relationships/hyperlink" Target="https://scholar.google.com/scholar?hl=ko&amp;as_sdt=0%2C5&amp;q=ntrinsic+Shape+Signatures%3A+A+Shape+Descriptor+for+3D+Object+Recognition&amp;btnG=" TargetMode="External"/><Relationship Id="rId2" Type="http://schemas.openxmlformats.org/officeDocument/2006/relationships/hyperlink" Target="https://youtu.be/r2cyMQ5NB1o?si=PmbFXA5L_e1AE3Y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bc.ca/~lsigal/425_2022W2/Lecture15.pdf" TargetMode="External"/><Relationship Id="rId11" Type="http://schemas.openxmlformats.org/officeDocument/2006/relationships/hyperlink" Target="https://www.cs.ubc.ca/~lsigal/425_2019W2/Lecture9.pdf" TargetMode="External"/><Relationship Id="rId5" Type="http://schemas.openxmlformats.org/officeDocument/2006/relationships/hyperlink" Target="https://youtu.be/XRBc_xkZREg?si=1TJXnx3LdLDvyGfG" TargetMode="External"/><Relationship Id="rId10" Type="http://schemas.openxmlformats.org/officeDocument/2006/relationships/hyperlink" Target="https://velog.io/@claude_ssim/%EC%8B%9C%EA%B0%81%EC%A7%80%EB%8A%A5-Detecting-corners-1" TargetMode="External"/><Relationship Id="rId4" Type="http://schemas.openxmlformats.org/officeDocument/2006/relationships/hyperlink" Target="https://youtu.be/g_eSQoerxr0?si=uTRBxSd9WMZ27ZPu" TargetMode="External"/><Relationship Id="rId9" Type="http://schemas.openxmlformats.org/officeDocument/2006/relationships/hyperlink" Target="https://www.cs.ubc.ca/~lsigal/425_2022W2/Lecture14.pdf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ias.in.tum.de/_media/__spezial/bib/rusu08ias.pdf" TargetMode="External"/><Relationship Id="rId2" Type="http://schemas.openxmlformats.org/officeDocument/2006/relationships/hyperlink" Target="https://robotica.unileon.es/index.php?title=PCL/OpenNI_tutorial_4:_3D_object_recognition_(descriptors)#RS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vl.iis.u-tokyo.ac.jp/class2017/2017w/papers/5.3DdataProcessing/Tombari_SHOT_ECCV2010.pdf" TargetMode="External"/><Relationship Id="rId5" Type="http://schemas.openxmlformats.org/officeDocument/2006/relationships/hyperlink" Target="https://youtu.be/4dNVoud82DM?si=W2Zg6bu4iMk_2O-t" TargetMode="External"/><Relationship Id="rId4" Type="http://schemas.openxmlformats.org/officeDocument/2006/relationships/hyperlink" Target="https://gnaseel.tistory.com/35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slab-solution.notion.site/3D-Sensor-Data-Processing-d4cf96db80cc4329b00612dc98f6b81a?pvs=4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C07ED6-E3FB-0A96-A10B-0865EB682DCD}"/>
              </a:ext>
            </a:extLst>
          </p:cNvPr>
          <p:cNvGrpSpPr/>
          <p:nvPr/>
        </p:nvGrpSpPr>
        <p:grpSpPr>
          <a:xfrm>
            <a:off x="0" y="-29094"/>
            <a:ext cx="12192000" cy="6858000"/>
            <a:chOff x="0" y="0"/>
            <a:chExt cx="12192000" cy="68580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71953EA-8233-2BA0-112D-EFE5DAB9D66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9527458" y="2157412"/>
              <a:chExt cx="12192000" cy="6858000"/>
            </a:xfrm>
          </p:grpSpPr>
          <p:pic>
            <p:nvPicPr>
              <p:cNvPr id="16" name="Picture 2" descr="Point Clouds are Eating the World, One Application at a Time | SIGARCH">
                <a:extLst>
                  <a:ext uri="{FF2B5EF4-FFF2-40B4-BE49-F238E27FC236}">
                    <a16:creationId xmlns:a16="http://schemas.microsoft.com/office/drawing/2014/main" id="{6B0863B7-4FFC-6C95-A371-0BD7D84AE9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1"/>
              <a:stretch/>
            </p:blipFill>
            <p:spPr bwMode="auto">
              <a:xfrm>
                <a:off x="9527458" y="2157412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6151C3A-B495-1052-1238-F45F108CDDB1}"/>
                  </a:ext>
                </a:extLst>
              </p:cNvPr>
              <p:cNvSpPr/>
              <p:nvPr/>
            </p:nvSpPr>
            <p:spPr>
              <a:xfrm>
                <a:off x="9527458" y="2157412"/>
                <a:ext cx="12192000" cy="685800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5">
              <a:extLst>
                <a:ext uri="{FF2B5EF4-FFF2-40B4-BE49-F238E27FC236}">
                  <a16:creationId xmlns:a16="http://schemas.microsoft.com/office/drawing/2014/main" id="{A5915C9E-2D51-BD96-9C64-30F2A27B6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14444" r="13750" b="28148"/>
            <a:stretch/>
          </p:blipFill>
          <p:spPr>
            <a:xfrm>
              <a:off x="11025967" y="215900"/>
              <a:ext cx="1008069" cy="504849"/>
            </a:xfrm>
            <a:prstGeom prst="rect">
              <a:avLst/>
            </a:prstGeom>
          </p:spPr>
        </p:pic>
      </p:grpSp>
      <p:sp>
        <p:nvSpPr>
          <p:cNvPr id="6" name="부제목 5">
            <a:extLst>
              <a:ext uri="{FF2B5EF4-FFF2-40B4-BE49-F238E27FC236}">
                <a16:creationId xmlns:a16="http://schemas.microsoft.com/office/drawing/2014/main" id="{665C7AA8-1DB1-5D46-AA10-48C71F5F311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4244457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2023. 09.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윤형석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(hyongseok.yoon@cmesrobotics.ai)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B157D-794E-F943-D401-220A3FD1FE57}"/>
              </a:ext>
            </a:extLst>
          </p:cNvPr>
          <p:cNvSpPr txBox="1"/>
          <p:nvPr/>
        </p:nvSpPr>
        <p:spPr>
          <a:xfrm>
            <a:off x="247650" y="215900"/>
            <a:ext cx="376256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Sensor Data Processing (2023)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EC6CD-89C0-2DDF-4D81-7DF989A145B1}"/>
              </a:ext>
            </a:extLst>
          </p:cNvPr>
          <p:cNvSpPr txBox="1"/>
          <p:nvPr/>
        </p:nvSpPr>
        <p:spPr>
          <a:xfrm>
            <a:off x="1516841" y="1696732"/>
            <a:ext cx="9151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Arial" panose="020B0604020202020204" pitchFamily="34" charset="0"/>
                <a:cs typeface="Arial" panose="020B0604020202020204" pitchFamily="34" charset="0"/>
              </a:rPr>
              <a:t>Model fitting &amp;</a:t>
            </a:r>
          </a:p>
          <a:p>
            <a:pPr algn="ctr"/>
            <a:r>
              <a:rPr lang="en-US" altLang="ko-KR" sz="6000" b="1" dirty="0">
                <a:latin typeface="Arial" panose="020B0604020202020204" pitchFamily="34" charset="0"/>
                <a:cs typeface="Arial" panose="020B0604020202020204" pitchFamily="34" charset="0"/>
              </a:rPr>
              <a:t> Point Cloud Features</a:t>
            </a:r>
            <a:endParaRPr lang="ko-KR" alt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61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Naïve Least Squares Problems VS Robust ones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C6D84-45D2-C968-CCD9-D0D696626C7A}"/>
              </a:ext>
            </a:extLst>
          </p:cNvPr>
          <p:cNvSpPr txBox="1"/>
          <p:nvPr/>
        </p:nvSpPr>
        <p:spPr>
          <a:xfrm>
            <a:off x="3072135" y="5558042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Sensitive to outliers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0EDC1F-A346-BA0C-529D-AD1CC111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1" y="1544225"/>
            <a:ext cx="7460717" cy="376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471FB1-844D-E4EB-7108-2AF09DFDD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98"/>
          <a:stretch/>
        </p:blipFill>
        <p:spPr>
          <a:xfrm>
            <a:off x="7886023" y="1685925"/>
            <a:ext cx="3610652" cy="2657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58162B-8E5C-C84D-A06F-4A9CC6977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198" y="4913083"/>
            <a:ext cx="3928248" cy="371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2C5A17-672F-D157-2586-CB4852F8DCDB}"/>
              </a:ext>
            </a:extLst>
          </p:cNvPr>
          <p:cNvSpPr txBox="1"/>
          <p:nvPr/>
        </p:nvSpPr>
        <p:spPr>
          <a:xfrm>
            <a:off x="8605726" y="5558042"/>
            <a:ext cx="275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Non-sensitive to outliers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84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Making robust to outliers for least squares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4860B1-B793-B28A-28F3-1D96D39B6501}"/>
                  </a:ext>
                </a:extLst>
              </p:cNvPr>
              <p:cNvSpPr txBox="1"/>
              <p:nvPr/>
            </p:nvSpPr>
            <p:spPr>
              <a:xfrm>
                <a:off x="1003334" y="1318907"/>
                <a:ext cx="3778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Cambria Math" panose="02040503050406030204" pitchFamily="18" charset="0"/>
                  </a:rPr>
                  <a:t>Ordinary least squares minimization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b="1" dirty="0"/>
                  <a:t>-norm regression)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4860B1-B793-B28A-28F3-1D96D39B6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34" y="1318907"/>
                <a:ext cx="3778214" cy="646331"/>
              </a:xfrm>
              <a:prstGeom prst="rect">
                <a:avLst/>
              </a:prstGeom>
              <a:blipFill>
                <a:blip r:embed="rId2"/>
                <a:stretch>
                  <a:fillRect l="-323" t="-5660" r="-16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0F3C7E-DE1E-B477-0B5C-43899B2B9C4A}"/>
                  </a:ext>
                </a:extLst>
              </p:cNvPr>
              <p:cNvSpPr txBox="1"/>
              <p:nvPr/>
            </p:nvSpPr>
            <p:spPr>
              <a:xfrm>
                <a:off x="1622463" y="2260513"/>
                <a:ext cx="25120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Cambria Math" panose="02040503050406030204" pitchFamily="18" charset="0"/>
                  </a:rPr>
                  <a:t>Robust least squares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/>
                  <a:t>-norm regression)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0F3C7E-DE1E-B477-0B5C-43899B2B9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463" y="2260513"/>
                <a:ext cx="2512033" cy="646331"/>
              </a:xfrm>
              <a:prstGeom prst="rect">
                <a:avLst/>
              </a:prstGeom>
              <a:blipFill>
                <a:blip r:embed="rId3"/>
                <a:stretch>
                  <a:fillRect l="-728" t="-6604" r="-194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2FE2530-AEEE-2352-7631-96868C83B2C8}"/>
              </a:ext>
            </a:extLst>
          </p:cNvPr>
          <p:cNvSpPr txBox="1"/>
          <p:nvPr/>
        </p:nvSpPr>
        <p:spPr>
          <a:xfrm>
            <a:off x="1003334" y="3064989"/>
            <a:ext cx="377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Times-Roman"/>
              </a:rPr>
              <a:t>assigns a smaller weight to the outliers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72A0E-D918-9109-6E70-FB0A318E79F2}"/>
              </a:ext>
            </a:extLst>
          </p:cNvPr>
          <p:cNvSpPr txBox="1"/>
          <p:nvPr/>
        </p:nvSpPr>
        <p:spPr>
          <a:xfrm>
            <a:off x="6937409" y="5742709"/>
            <a:ext cx="377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latin typeface="Times-Roman"/>
              </a:rPr>
              <a:t>Problem: becomes nonlinear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4144E0-AB4A-F378-BF69-708C3E970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34" y="3780662"/>
            <a:ext cx="3927126" cy="2372639"/>
          </a:xfrm>
          <a:prstGeom prst="rect">
            <a:avLst/>
          </a:prstGeom>
        </p:spPr>
      </p:pic>
      <p:pic>
        <p:nvPicPr>
          <p:cNvPr id="1026" name="Picture 2" descr="论文导读： Adaptive Robust Kernels for Non-Linear Least Squares Problems_Flying  Youth的博客-CSDN博客">
            <a:extLst>
              <a:ext uri="{FF2B5EF4-FFF2-40B4-BE49-F238E27FC236}">
                <a16:creationId xmlns:a16="http://schemas.microsoft.com/office/drawing/2014/main" id="{27B8E814-D403-514D-AE0F-25EF0598F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8"/>
          <a:stretch/>
        </p:blipFill>
        <p:spPr bwMode="auto">
          <a:xfrm>
            <a:off x="5913844" y="1729275"/>
            <a:ext cx="5373178" cy="36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1EC60C-A600-24AB-9202-F2440BAB07AA}"/>
              </a:ext>
            </a:extLst>
          </p:cNvPr>
          <p:cNvSpPr txBox="1"/>
          <p:nvPr/>
        </p:nvSpPr>
        <p:spPr>
          <a:xfrm>
            <a:off x="0" y="6709983"/>
            <a:ext cx="1219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Arial" panose="020B0604020202020204" pitchFamily="34" charset="0"/>
                <a:cs typeface="Arial" panose="020B0604020202020204" pitchFamily="34" charset="0"/>
              </a:rPr>
              <a:t>Image credits: https://blog.csdn.net/weixin_43827285/article/details/112058545</a:t>
            </a:r>
            <a:endParaRPr lang="ko-KR" alt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45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General formulation of LSQ(Least </a:t>
            </a:r>
            <a:r>
              <a:rPr lang="en-US" altLang="ko-K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Squres</a:t>
            </a:r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7D9351-D298-AF48-EE38-93E18308C144}"/>
                  </a:ext>
                </a:extLst>
              </p:cNvPr>
              <p:cNvSpPr txBox="1"/>
              <p:nvPr/>
            </p:nvSpPr>
            <p:spPr>
              <a:xfrm>
                <a:off x="2981325" y="2096540"/>
                <a:ext cx="6096000" cy="481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ko-KR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7D9351-D298-AF48-EE38-93E18308C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325" y="2096540"/>
                <a:ext cx="6096000" cy="481478"/>
              </a:xfrm>
              <a:prstGeom prst="rect">
                <a:avLst/>
              </a:prstGeom>
              <a:blipFill>
                <a:blip r:embed="rId2"/>
                <a:stretch>
                  <a:fillRect t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2E662B-7A97-9441-C847-6D9F0DCA4AFA}"/>
                  </a:ext>
                </a:extLst>
              </p:cNvPr>
              <p:cNvSpPr txBox="1"/>
              <p:nvPr/>
            </p:nvSpPr>
            <p:spPr>
              <a:xfrm>
                <a:off x="651329" y="3429000"/>
                <a:ext cx="1098762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𝑛𝑜𝑛𝑙𝑖𝑛𝑒𝑎𝑟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𝑁𝐿𝐿𝑆𝑄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𝑁𝑜𝑛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𝐿𝑖𝑛𝑒𝑎𝑟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𝐿𝑒𝑎𝑠𝑡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𝑆𝑞𝑢𝑎𝑟𝑒𝑠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𝑛𝑒𝑒𝑑𝑠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𝑝𝑎𝑟𝑡𝑖𝑎𝑙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𝑑𝑒𝑟𝑖𝑣𝑎𝑡𝑖𝑣𝑒𝑠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𝐽𝑎𝑐𝑜𝑏𝑖𝑎𝑛𝑠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𝑁𝑒𝑒𝑑𝑠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𝑑𝑒𝑠𝑐𝑒𝑛𝑡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𝐺𝑎𝑢𝑠𝑠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𝑁𝑒𝑤𝑡𝑜𝑛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𝐿𝑒𝑣𝑒𝑛𝑏𝑒𝑟𝑔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𝑀𝑎𝑟𝑞𝑢𝑎𝑟𝑑𝑡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𝑠𝑜𝑙𝑣𝑒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𝑁𝐿𝐿𝑆𝑄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𝑖𝑡𝑒𝑟𝑎𝑡𝑖𝑣𝑒𝑙𝑦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𝑚𝑢𝑙𝑡𝑖𝑝𝑙𝑒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𝑚𝑖𝑛𝑖𝑚𝑎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𝑁𝐿𝐿𝑆𝑄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𝑝𝑟𝑜𝑏𝑙𝑚𝑒𝑠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𝑛𝑜𝑛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𝑐𝑜𝑛𝑣𝑒𝑟𝑔𝑒𝑛𝑐𝑒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h𝑎𝑝𝑝𝑒𝑛𝑠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2E662B-7A97-9441-C847-6D9F0DCA4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29" y="3429000"/>
                <a:ext cx="10987623" cy="1477328"/>
              </a:xfrm>
              <a:prstGeom prst="rect">
                <a:avLst/>
              </a:prstGeom>
              <a:blipFill>
                <a:blip r:embed="rId3"/>
                <a:stretch>
                  <a:fillRect b="-28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4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7EB6B1-355B-073F-1CAA-68CE2F57FC30}"/>
              </a:ext>
            </a:extLst>
          </p:cNvPr>
          <p:cNvSpPr txBox="1"/>
          <p:nvPr/>
        </p:nvSpPr>
        <p:spPr>
          <a:xfrm>
            <a:off x="2457449" y="49248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Times-Roman"/>
              </a:rPr>
              <a:t>The Hough transform is a feature extraction technique that can  be used to isolate features of a particular shape within an image.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87D4A5-3FCA-9978-BA33-314A72E8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1184300"/>
            <a:ext cx="3829050" cy="28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065177-11B6-6E98-DE81-1FDF047CA133}"/>
              </a:ext>
            </a:extLst>
          </p:cNvPr>
          <p:cNvSpPr txBox="1"/>
          <p:nvPr/>
        </p:nvSpPr>
        <p:spPr>
          <a:xfrm>
            <a:off x="7877175" y="41689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cv2.HoughCircles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7DE64C-8CF7-A251-CFCE-067335AED65B}"/>
              </a:ext>
            </a:extLst>
          </p:cNvPr>
          <p:cNvSpPr txBox="1"/>
          <p:nvPr/>
        </p:nvSpPr>
        <p:spPr>
          <a:xfrm>
            <a:off x="1666874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/>
              <a:t>Image credits: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Spoqa Han Sans"/>
              </a:rPr>
              <a:t>OpenCV - 23.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Spoqa Han Sans"/>
              </a:rPr>
              <a:t>허프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Spoqa Han Sans"/>
              </a:rPr>
              <a:t> 변환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Spoqa Han Sans"/>
              </a:rPr>
              <a:t>(Hough Transformation) </a:t>
            </a:r>
            <a:r>
              <a:rPr lang="ko-KR" altLang="en-US" sz="1000" dirty="0"/>
              <a:t>https://bkshin.tistory.com/entry/OpenCV-23-%ED%97%88%ED%94%84-%EB%B3%80%ED%99%98Hough-Transformation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849959-0C09-9921-1E76-C65311CF8EA8}"/>
              </a:ext>
            </a:extLst>
          </p:cNvPr>
          <p:cNvSpPr txBox="1"/>
          <p:nvPr/>
        </p:nvSpPr>
        <p:spPr>
          <a:xfrm>
            <a:off x="2350294" y="4176569"/>
            <a:ext cx="6986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cv2.HoughLines</a:t>
            </a:r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B50FE6B-90D2-0908-C581-A1DC0E0E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184301"/>
            <a:ext cx="4001296" cy="286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60053D-C3F8-3E1F-BF15-102DAD2D0E1E}"/>
              </a:ext>
            </a:extLst>
          </p:cNvPr>
          <p:cNvSpPr txBox="1"/>
          <p:nvPr/>
        </p:nvSpPr>
        <p:spPr>
          <a:xfrm>
            <a:off x="2228848" y="5768276"/>
            <a:ext cx="656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Times-Roman"/>
              </a:rPr>
              <a:t>The Hough transform first maps the data from the image space to the parameter space and then uses a voting method to obtain the solution</a:t>
            </a:r>
            <a:endParaRPr lang="ko-KR" altLang="en-US" dirty="0"/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63D52D6A-4A1D-6C60-1FB6-B8A609A85A7A}"/>
              </a:ext>
            </a:extLst>
          </p:cNvPr>
          <p:cNvSpPr/>
          <p:nvPr/>
        </p:nvSpPr>
        <p:spPr>
          <a:xfrm>
            <a:off x="8905873" y="5057775"/>
            <a:ext cx="657226" cy="12573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811145-BE50-D7B3-3579-15775A3A7BA7}"/>
              </a:ext>
            </a:extLst>
          </p:cNvPr>
          <p:cNvSpPr txBox="1"/>
          <p:nvPr/>
        </p:nvSpPr>
        <p:spPr>
          <a:xfrm>
            <a:off x="9829798" y="5489034"/>
            <a:ext cx="143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Times-Roman"/>
              </a:rPr>
              <a:t>Model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665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Why Hough Transform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7DE64C-8CF7-A251-CFCE-067335AED65B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01917-4167-A645-0FDC-C89DE927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81" y="1453156"/>
            <a:ext cx="7426569" cy="46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03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7DE64C-8CF7-A251-CFCE-067335AED65B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80A56D-F0DF-5A8C-60E0-1E71A871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048451"/>
            <a:ext cx="9324975" cy="522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25153F-1FD3-087A-0DFF-79834ED70F49}"/>
              </a:ext>
            </a:extLst>
          </p:cNvPr>
          <p:cNvGrpSpPr/>
          <p:nvPr/>
        </p:nvGrpSpPr>
        <p:grpSpPr>
          <a:xfrm>
            <a:off x="1440518" y="1281993"/>
            <a:ext cx="8933619" cy="4540467"/>
            <a:chOff x="1440518" y="1281993"/>
            <a:chExt cx="8933619" cy="45404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94EDC9-2C7F-0A2B-4B15-7648F62A5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518" y="1281993"/>
              <a:ext cx="8933619" cy="45404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1E01E2-57DA-CF6C-BE7C-48C3C6D63F8A}"/>
                </a:ext>
              </a:extLst>
            </p:cNvPr>
            <p:cNvSpPr/>
            <p:nvPr/>
          </p:nvSpPr>
          <p:spPr>
            <a:xfrm>
              <a:off x="8245231" y="3532554"/>
              <a:ext cx="195384" cy="18756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6052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94D2B1-B702-61EF-7604-49AF22F07856}"/>
              </a:ext>
            </a:extLst>
          </p:cNvPr>
          <p:cNvGrpSpPr/>
          <p:nvPr/>
        </p:nvGrpSpPr>
        <p:grpSpPr>
          <a:xfrm>
            <a:off x="1884321" y="1048451"/>
            <a:ext cx="8423358" cy="5428603"/>
            <a:chOff x="1884321" y="1048451"/>
            <a:chExt cx="8423358" cy="54286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6E9C717-7FAF-8498-7862-15D83925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321" y="1048451"/>
              <a:ext cx="8423358" cy="542860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1C562C-EBF7-2C9F-E2E4-F742D75CF161}"/>
                </a:ext>
              </a:extLst>
            </p:cNvPr>
            <p:cNvSpPr/>
            <p:nvPr/>
          </p:nvSpPr>
          <p:spPr>
            <a:xfrm>
              <a:off x="10011508" y="5963138"/>
              <a:ext cx="296171" cy="51391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623C57-E844-7E7B-8CAB-232389C4A30A}"/>
                </a:ext>
              </a:extLst>
            </p:cNvPr>
            <p:cNvSpPr/>
            <p:nvPr/>
          </p:nvSpPr>
          <p:spPr>
            <a:xfrm>
              <a:off x="3688862" y="5001845"/>
              <a:ext cx="296171" cy="34387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F583E6-C95B-D9D2-C4B9-3A8C40BDD83F}"/>
              </a:ext>
            </a:extLst>
          </p:cNvPr>
          <p:cNvCxnSpPr/>
          <p:nvPr/>
        </p:nvCxnSpPr>
        <p:spPr>
          <a:xfrm flipV="1">
            <a:off x="9667875" y="1695450"/>
            <a:ext cx="1009650" cy="514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45713F-5DC5-FB80-B444-52545313A547}"/>
              </a:ext>
            </a:extLst>
          </p:cNvPr>
          <p:cNvSpPr txBox="1"/>
          <p:nvPr/>
        </p:nvSpPr>
        <p:spPr>
          <a:xfrm>
            <a:off x="10791825" y="151078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outlier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1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 – Needs for changes of expressions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32E6E0-2DB1-8656-3BE0-2BDF18C2BF14}"/>
                  </a:ext>
                </a:extLst>
              </p:cNvPr>
              <p:cNvSpPr txBox="1"/>
              <p:nvPr/>
            </p:nvSpPr>
            <p:spPr>
              <a:xfrm>
                <a:off x="3837842" y="1343128"/>
                <a:ext cx="1230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32E6E0-2DB1-8656-3BE0-2BDF18C2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842" y="1343128"/>
                <a:ext cx="1230145" cy="276999"/>
              </a:xfrm>
              <a:prstGeom prst="rect">
                <a:avLst/>
              </a:prstGeom>
              <a:blipFill>
                <a:blip r:embed="rId2"/>
                <a:stretch>
                  <a:fillRect l="-2985" r="-995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69898-BA62-29D5-3EF4-B1B651876039}"/>
                  </a:ext>
                </a:extLst>
              </p:cNvPr>
              <p:cNvSpPr txBox="1"/>
              <p:nvPr/>
            </p:nvSpPr>
            <p:spPr>
              <a:xfrm>
                <a:off x="1810520" y="2687368"/>
                <a:ext cx="19709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𝑥𝑐𝑜𝑠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𝑦𝑠𝑖𝑛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ko-KR" sz="1400" b="0" dirty="0">
                    <a:latin typeface="Cambria Math" panose="02040503050406030204" pitchFamily="18" charset="0"/>
                  </a:rPr>
                  <a:t>(Hesse normal form)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69898-BA62-29D5-3EF4-B1B651876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520" y="2687368"/>
                <a:ext cx="1970988" cy="492443"/>
              </a:xfrm>
              <a:prstGeom prst="rect">
                <a:avLst/>
              </a:prstGeom>
              <a:blipFill>
                <a:blip r:embed="rId3"/>
                <a:stretch>
                  <a:fillRect l="-2167" b="-197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0F92C3-C40F-493C-032B-0FDBC9482348}"/>
                  </a:ext>
                </a:extLst>
              </p:cNvPr>
              <p:cNvSpPr txBox="1"/>
              <p:nvPr/>
            </p:nvSpPr>
            <p:spPr>
              <a:xfrm>
                <a:off x="414209" y="1228820"/>
                <a:ext cx="476361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𝑢𝑛𝑖𝑓𝑜𝑟𝑚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𝑝𝑎𝑟𝑎𝑚𝑒𝑡𝑒𝑟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𝑠𝑝𝑎𝑐𝑒𝐼𝑛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𝑖𝑛𝑓𝑖𝑛𝑖𝑡𝑦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𝑙𝑖𝑛𝑒𝑠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𝑢𝑠𝑒𝑑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0F92C3-C40F-493C-032B-0FDBC948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9" y="1228820"/>
                <a:ext cx="4763612" cy="1107996"/>
              </a:xfrm>
              <a:prstGeom prst="rect">
                <a:avLst/>
              </a:prstGeom>
              <a:blipFill>
                <a:blip r:embed="rId4"/>
                <a:stretch>
                  <a:fillRect l="-256" t="-7735" r="-2049" b="-2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191692-05E0-AE42-5FE6-C91E89CFB7FC}"/>
                  </a:ext>
                </a:extLst>
              </p:cNvPr>
              <p:cNvSpPr txBox="1"/>
              <p:nvPr/>
            </p:nvSpPr>
            <p:spPr>
              <a:xfrm>
                <a:off x="6096000" y="1714730"/>
                <a:ext cx="5572125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intersection point of function line and the perpendicular line that comes from the origin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altLang="ko-KR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𝑟𝑐𝑜𝑠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𝑟𝑠𝑖𝑛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any point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the line, the vector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must be orthogonal to 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𝑥𝑐𝑜𝑠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𝑦𝑠𝑖𝑛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191692-05E0-AE42-5FE6-C91E89CFB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4730"/>
                <a:ext cx="5572125" cy="3693319"/>
              </a:xfrm>
              <a:prstGeom prst="rect">
                <a:avLst/>
              </a:prstGeom>
              <a:blipFill>
                <a:blip r:embed="rId5"/>
                <a:stretch>
                  <a:fillRect t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2" name="Picture 6">
            <a:extLst>
              <a:ext uri="{FF2B5EF4-FFF2-40B4-BE49-F238E27FC236}">
                <a16:creationId xmlns:a16="http://schemas.microsoft.com/office/drawing/2014/main" id="{D3D23A23-B927-78CD-BE91-24D1FDB0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20" y="3530363"/>
            <a:ext cx="20288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BC784D-185B-FC9E-0E64-475BAAD851E0}"/>
                  </a:ext>
                </a:extLst>
              </p:cNvPr>
              <p:cNvSpPr txBox="1"/>
              <p:nvPr/>
            </p:nvSpPr>
            <p:spPr>
              <a:xfrm>
                <a:off x="619458" y="5525699"/>
                <a:ext cx="511703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/>
                  <a:t>is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the distance from the origin to the closest point on the straight line,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is the angle between the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axis and the line connecting the origin with that closest point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BC784D-185B-FC9E-0E64-475BAAD85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58" y="5525699"/>
                <a:ext cx="5117035" cy="738664"/>
              </a:xfrm>
              <a:prstGeom prst="rect">
                <a:avLst/>
              </a:prstGeom>
              <a:blipFill>
                <a:blip r:embed="rId7"/>
                <a:stretch>
                  <a:fillRect l="-358" t="-820" b="-7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CD438A-E603-BD50-A0B1-8310E8FCD95B}"/>
                  </a:ext>
                </a:extLst>
              </p:cNvPr>
              <p:cNvSpPr txBox="1"/>
              <p:nvPr/>
            </p:nvSpPr>
            <p:spPr>
              <a:xfrm>
                <a:off x="5892801" y="515636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𝑥𝑐𝑜𝑠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𝑦𝑠𝑖𝑛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(∵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CD438A-E603-BD50-A0B1-8310E8FCD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1" y="5156367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930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0E5F6E-7929-393C-DCF0-D50D1474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64" y="1130233"/>
            <a:ext cx="8587871" cy="548148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D462F86-E6C2-E1E9-9DF1-4554EFA23F05}"/>
              </a:ext>
            </a:extLst>
          </p:cNvPr>
          <p:cNvSpPr/>
          <p:nvPr/>
        </p:nvSpPr>
        <p:spPr>
          <a:xfrm>
            <a:off x="7711440" y="5158740"/>
            <a:ext cx="2804160" cy="246213"/>
          </a:xfrm>
          <a:prstGeom prst="roundRect">
            <a:avLst/>
          </a:prstGeom>
          <a:solidFill>
            <a:schemeClr val="accent6">
              <a:lumMod val="5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687A22-1ED9-B6E9-5E5E-893151F8317A}"/>
              </a:ext>
            </a:extLst>
          </p:cNvPr>
          <p:cNvSpPr/>
          <p:nvPr/>
        </p:nvSpPr>
        <p:spPr>
          <a:xfrm rot="2700000">
            <a:off x="7508736" y="5158739"/>
            <a:ext cx="3209569" cy="246213"/>
          </a:xfrm>
          <a:prstGeom prst="roundRect">
            <a:avLst/>
          </a:prstGeom>
          <a:solidFill>
            <a:srgbClr val="0070C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3BE7C6-19EA-B21D-781F-F68FB1ADBAEE}"/>
              </a:ext>
            </a:extLst>
          </p:cNvPr>
          <p:cNvSpPr/>
          <p:nvPr/>
        </p:nvSpPr>
        <p:spPr>
          <a:xfrm rot="18900000">
            <a:off x="7508736" y="5158739"/>
            <a:ext cx="3209569" cy="246213"/>
          </a:xfrm>
          <a:prstGeom prst="roundRect">
            <a:avLst/>
          </a:prstGeom>
          <a:solidFill>
            <a:schemeClr val="accent2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127A6EC-5F5A-6D6D-5FFC-082D0BF33E43}"/>
              </a:ext>
            </a:extLst>
          </p:cNvPr>
          <p:cNvCxnSpPr>
            <a:endCxn id="9" idx="1"/>
          </p:cNvCxnSpPr>
          <p:nvPr/>
        </p:nvCxnSpPr>
        <p:spPr>
          <a:xfrm rot="5400000">
            <a:off x="7566067" y="3224479"/>
            <a:ext cx="1335312" cy="509914"/>
          </a:xfrm>
          <a:prstGeom prst="bentConnector3">
            <a:avLst/>
          </a:prstGeom>
          <a:ln w="19050">
            <a:solidFill>
              <a:schemeClr val="accent1">
                <a:alpha val="76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8865B20-391B-3E1A-79D2-AB58C855D52C}"/>
              </a:ext>
            </a:extLst>
          </p:cNvPr>
          <p:cNvCxnSpPr>
            <a:cxnSpLocks/>
            <a:endCxn id="12" idx="3"/>
          </p:cNvCxnSpPr>
          <p:nvPr/>
        </p:nvCxnSpPr>
        <p:spPr>
          <a:xfrm rot="16200000" flipH="1">
            <a:off x="8843379" y="2742196"/>
            <a:ext cx="1696272" cy="1113520"/>
          </a:xfrm>
          <a:prstGeom prst="bentConnector4">
            <a:avLst>
              <a:gd name="adj1" fmla="val 37706"/>
              <a:gd name="adj2" fmla="val 101153"/>
            </a:avLst>
          </a:prstGeom>
          <a:ln w="19050">
            <a:solidFill>
              <a:schemeClr val="accent2">
                <a:lumMod val="60000"/>
                <a:lumOff val="40000"/>
                <a:alpha val="76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C3A12BA-2DD0-2C12-246E-E2E23EA2201F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H="1">
            <a:off x="8495461" y="3261708"/>
            <a:ext cx="3195436" cy="844842"/>
          </a:xfrm>
          <a:prstGeom prst="bentConnector4">
            <a:avLst>
              <a:gd name="adj1" fmla="val 17312"/>
              <a:gd name="adj2" fmla="val 127058"/>
            </a:avLst>
          </a:prstGeom>
          <a:ln w="19050">
            <a:solidFill>
              <a:schemeClr val="accent6">
                <a:lumMod val="60000"/>
                <a:lumOff val="40000"/>
                <a:alpha val="76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842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References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– Most of slides are from these references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480" y="1080903"/>
            <a:ext cx="11534919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Squares: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Least Squares - An Informal Introduction (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Cyrill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Stachniss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SLAM Online Study | SLAM DUNK Season 2 | An Informal Introduction to Least Squares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발표자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(Peter Woo)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고화질 영상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Hough Transform: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[First Principle of Computer Vision] Hough Transform | Boundary Detection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6"/>
              </a:rPr>
              <a:t>The University of British Columbia, CPSC 425: Computer Vision Lecture 15: Hough Transform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RANSAC: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3D Computer Vision | Lecture 4 (Part 2): Robust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homography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 estimation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SLAM Online Study | SLAM DUNK Season 2 | RANSAC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9"/>
              </a:rPr>
              <a:t>The University of British Columbia, CPSC 425: Computer Vision Lecture 14: Planar Geometry and RANSAC</a:t>
            </a:r>
            <a:endParaRPr lang="en-US" altLang="ko-KR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Harris Corner Detector: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12529"/>
                </a:solidFill>
                <a:latin typeface="-apple-system"/>
                <a:hlinkClick r:id="rId10"/>
              </a:rPr>
              <a:t>[</a:t>
            </a:r>
            <a:r>
              <a:rPr lang="ko-KR" altLang="en-US" dirty="0">
                <a:solidFill>
                  <a:srgbClr val="212529"/>
                </a:solidFill>
                <a:latin typeface="-apple-system"/>
                <a:hlinkClick r:id="rId10"/>
              </a:rPr>
              <a:t>시각지능</a:t>
            </a:r>
            <a:r>
              <a:rPr lang="en-US" altLang="ko-KR" dirty="0">
                <a:solidFill>
                  <a:srgbClr val="212529"/>
                </a:solidFill>
                <a:latin typeface="-apple-system"/>
                <a:hlinkClick r:id="rId10"/>
              </a:rPr>
              <a:t>] Detecting corners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  <a:hlinkClick r:id="rId10"/>
              </a:rPr>
              <a:t> (P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  <a:hlinkClick r:id="rId10"/>
              </a:rPr>
              <a:t>OSTECH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  <a:hlinkClick r:id="rId10"/>
              </a:rPr>
              <a:t>의 오태현 교수님의 시각지능 강의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  <a:hlinkClick r:id="rId10"/>
              </a:rPr>
              <a:t>)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11"/>
              </a:rPr>
              <a:t>The University of British Columbia, CPSC 425: Computer Vision Lecture 9: Corner Detection</a:t>
            </a:r>
            <a:endParaRPr lang="ko-KR" altLang="en-US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ISS(Intrinsic Shape Signatures)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Intrinsic Shape Signatures: A Shape Descriptor for 3D Object Recognition (Original Paper)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021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 - results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57A11C-8DE9-FA4F-0487-1E6143AF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9455"/>
            <a:ext cx="5868988" cy="410343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7823AE-7FEE-0B3F-BFBA-AA9EFF247CA2}"/>
              </a:ext>
            </a:extLst>
          </p:cNvPr>
          <p:cNvGrpSpPr/>
          <p:nvPr/>
        </p:nvGrpSpPr>
        <p:grpSpPr>
          <a:xfrm>
            <a:off x="197427" y="1719455"/>
            <a:ext cx="5748823" cy="4103436"/>
            <a:chOff x="65054" y="1594133"/>
            <a:chExt cx="6070777" cy="433324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534BEF-E459-D65B-DF51-EA3AE8C95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54" y="1594133"/>
              <a:ext cx="6070777" cy="433324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396A174-0E87-74B3-E7FA-9C2E4D158E59}"/>
                </a:ext>
              </a:extLst>
            </p:cNvPr>
            <p:cNvSpPr/>
            <p:nvPr/>
          </p:nvSpPr>
          <p:spPr>
            <a:xfrm>
              <a:off x="5905500" y="5362578"/>
              <a:ext cx="230331" cy="56479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818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 - circles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F34CCC-479B-6AF4-091B-971766CE735C}"/>
              </a:ext>
            </a:extLst>
          </p:cNvPr>
          <p:cNvGrpSpPr/>
          <p:nvPr/>
        </p:nvGrpSpPr>
        <p:grpSpPr>
          <a:xfrm>
            <a:off x="1095065" y="1164706"/>
            <a:ext cx="7792071" cy="4974551"/>
            <a:chOff x="2199965" y="1164706"/>
            <a:chExt cx="7792071" cy="49745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874FA1-8139-8228-EF6D-D80052A55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9965" y="1164706"/>
              <a:ext cx="7792070" cy="497455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F94565-48D5-8E76-4FB1-17523546A5D2}"/>
                </a:ext>
              </a:extLst>
            </p:cNvPr>
            <p:cNvSpPr/>
            <p:nvPr/>
          </p:nvSpPr>
          <p:spPr>
            <a:xfrm>
              <a:off x="9782176" y="5893037"/>
              <a:ext cx="209860" cy="24622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C3F28-A9A9-DBD3-40D4-8775F8E37064}"/>
                  </a:ext>
                </a:extLst>
              </p:cNvPr>
              <p:cNvSpPr txBox="1"/>
              <p:nvPr/>
            </p:nvSpPr>
            <p:spPr>
              <a:xfrm>
                <a:off x="9553575" y="3743325"/>
                <a:ext cx="18319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𝑢𝑛𝑘𝑛𝑜𝑤𝑛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C3F28-A9A9-DBD3-40D4-8775F8E37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575" y="3743325"/>
                <a:ext cx="1831976" cy="276999"/>
              </a:xfrm>
              <a:prstGeom prst="rect">
                <a:avLst/>
              </a:prstGeom>
              <a:blipFill>
                <a:blip r:embed="rId3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918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2F28C56-AD4E-BDCE-CE3F-F1AEE058049A}"/>
              </a:ext>
            </a:extLst>
          </p:cNvPr>
          <p:cNvGrpSpPr/>
          <p:nvPr/>
        </p:nvGrpSpPr>
        <p:grpSpPr>
          <a:xfrm>
            <a:off x="2045117" y="1204064"/>
            <a:ext cx="8101766" cy="5134217"/>
            <a:chOff x="2045117" y="1204064"/>
            <a:chExt cx="8101766" cy="51342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F4555E-1E3F-3345-1417-66E0752B9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117" y="1204064"/>
              <a:ext cx="8101766" cy="5134217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94ED13-6FD8-CDB3-89B0-753258514104}"/>
                </a:ext>
              </a:extLst>
            </p:cNvPr>
            <p:cNvSpPr/>
            <p:nvPr/>
          </p:nvSpPr>
          <p:spPr>
            <a:xfrm>
              <a:off x="8343900" y="1609726"/>
              <a:ext cx="114300" cy="17145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3378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62213B-F829-1BAA-6779-4C9B7000BEB9}"/>
              </a:ext>
            </a:extLst>
          </p:cNvPr>
          <p:cNvGrpSpPr/>
          <p:nvPr/>
        </p:nvGrpSpPr>
        <p:grpSpPr>
          <a:xfrm>
            <a:off x="981075" y="1130762"/>
            <a:ext cx="9963150" cy="5045169"/>
            <a:chOff x="981075" y="1130762"/>
            <a:chExt cx="9963150" cy="50451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D05748-15C7-443E-6E16-096806D20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75" y="1130762"/>
              <a:ext cx="9963150" cy="504516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F400BBF-C2F9-D72C-1DE0-7704DD12E174}"/>
                </a:ext>
              </a:extLst>
            </p:cNvPr>
            <p:cNvSpPr/>
            <p:nvPr/>
          </p:nvSpPr>
          <p:spPr>
            <a:xfrm>
              <a:off x="1828800" y="2990850"/>
              <a:ext cx="257175" cy="34290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3325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3939E3-69C2-0F36-B0CC-81D064A4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409424"/>
            <a:ext cx="10496550" cy="48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31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[</a:t>
            </a:r>
            <a:r>
              <a:rPr lang="en-US" altLang="ko-KR" sz="1000" dirty="0">
                <a:effectLst/>
              </a:rPr>
              <a:t>First Principles of Computer Vision]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Hough Transform | Boundary Detection : </a:t>
            </a:r>
            <a:r>
              <a:rPr lang="en-US" altLang="ko-KR" sz="1000" dirty="0"/>
              <a:t>https://youtu.be/XRBc_xkZREg?si=6eS2GkGg8MdzlZD6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FA547-84B2-9F83-AC2A-850F30289642}"/>
              </a:ext>
            </a:extLst>
          </p:cNvPr>
          <p:cNvSpPr txBox="1"/>
          <p:nvPr/>
        </p:nvSpPr>
        <p:spPr>
          <a:xfrm>
            <a:off x="849998" y="5847563"/>
            <a:ext cx="10590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 baseline="0" dirty="0">
                <a:latin typeface="Times-Roman"/>
              </a:rPr>
              <a:t>It can be extended to numerous models and usually works well for models with less than 3 unknown parameters. However, it  does not scale well with complicated models.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635548-2163-51B0-4900-18B6A84E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251" y="1103160"/>
            <a:ext cx="7427498" cy="454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17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The University of British Columbia, CPSC 425: Computer Vision  Lecture 15: Hough Transform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B93EF1-D67E-523F-CE1A-ABEA24593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997" y="1098274"/>
            <a:ext cx="9225363" cy="52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54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RANSAC(Random Sample Consensus)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CF203-0018-E53D-CAF1-D571DA3C8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375" y="812800"/>
            <a:ext cx="7172502" cy="4694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9E833-6441-DCDD-9A9F-E4B1641B2F1A}"/>
              </a:ext>
            </a:extLst>
          </p:cNvPr>
          <p:cNvSpPr txBox="1"/>
          <p:nvPr/>
        </p:nvSpPr>
        <p:spPr>
          <a:xfrm>
            <a:off x="1787453" y="2400415"/>
            <a:ext cx="8617094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RANSAC(Random Sample Consensus)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A475D6B-3404-3536-651C-36EB570332E8}"/>
              </a:ext>
            </a:extLst>
          </p:cNvPr>
          <p:cNvSpPr/>
          <p:nvPr/>
        </p:nvSpPr>
        <p:spPr>
          <a:xfrm>
            <a:off x="3965647" y="2475458"/>
            <a:ext cx="1876425" cy="616142"/>
          </a:xfrm>
          <a:prstGeom prst="roundRect">
            <a:avLst/>
          </a:prstGeom>
          <a:solidFill>
            <a:srgbClr val="92D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B5EDE1-AB8F-08B7-71DE-1222106CB264}"/>
              </a:ext>
            </a:extLst>
          </p:cNvPr>
          <p:cNvSpPr/>
          <p:nvPr/>
        </p:nvSpPr>
        <p:spPr>
          <a:xfrm>
            <a:off x="5927507" y="2475458"/>
            <a:ext cx="1686215" cy="61614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63CFAEF-EB81-8E5F-FDD8-90BA9F3BD4B9}"/>
              </a:ext>
            </a:extLst>
          </p:cNvPr>
          <p:cNvSpPr/>
          <p:nvPr/>
        </p:nvSpPr>
        <p:spPr>
          <a:xfrm>
            <a:off x="7699157" y="2475458"/>
            <a:ext cx="2454276" cy="616142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19A69-9ABF-E8F9-986C-7DB96C2DDECC}"/>
              </a:ext>
            </a:extLst>
          </p:cNvPr>
          <p:cNvSpPr txBox="1"/>
          <p:nvPr/>
        </p:nvSpPr>
        <p:spPr>
          <a:xfrm>
            <a:off x="2011704" y="4495398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무작위로 </a:t>
            </a:r>
            <a:r>
              <a:rPr lang="ko-KR" altLang="en-US" sz="1600" dirty="0" err="1"/>
              <a:t>뽑을건데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456C4-8519-C0FC-B037-0000500A2FCB}"/>
              </a:ext>
            </a:extLst>
          </p:cNvPr>
          <p:cNvSpPr txBox="1"/>
          <p:nvPr/>
        </p:nvSpPr>
        <p:spPr>
          <a:xfrm>
            <a:off x="4744330" y="4495599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포인트들 중 일부 샘플만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018BA-0818-7595-BD28-1B1F7ED83430}"/>
              </a:ext>
            </a:extLst>
          </p:cNvPr>
          <p:cNvSpPr txBox="1"/>
          <p:nvPr/>
        </p:nvSpPr>
        <p:spPr>
          <a:xfrm>
            <a:off x="2426081" y="4004509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어떻게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F922DD-AD3D-1A2E-74AE-A815E7AA39B4}"/>
              </a:ext>
            </a:extLst>
          </p:cNvPr>
          <p:cNvSpPr txBox="1"/>
          <p:nvPr/>
        </p:nvSpPr>
        <p:spPr>
          <a:xfrm>
            <a:off x="5436026" y="401562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무엇을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9B312-A4E6-82B7-A9EF-B3E081C680AD}"/>
              </a:ext>
            </a:extLst>
          </p:cNvPr>
          <p:cNvSpPr txBox="1"/>
          <p:nvPr/>
        </p:nvSpPr>
        <p:spPr>
          <a:xfrm>
            <a:off x="8654768" y="398040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어떻게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478BB-C6D2-55E2-B6BF-21FBB5ABFDBD}"/>
              </a:ext>
            </a:extLst>
          </p:cNvPr>
          <p:cNvSpPr txBox="1"/>
          <p:nvPr/>
        </p:nvSpPr>
        <p:spPr>
          <a:xfrm>
            <a:off x="7563635" y="4495599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그 샘플들로 만들어진 모델에</a:t>
            </a:r>
            <a:endParaRPr lang="en-US" altLang="ko-KR" sz="1600" dirty="0"/>
          </a:p>
          <a:p>
            <a:pPr algn="ctr"/>
            <a:r>
              <a:rPr lang="ko-KR" altLang="en-US" sz="1600" dirty="0"/>
              <a:t>데이터들이 어떻게 합의되는지 </a:t>
            </a:r>
            <a:r>
              <a:rPr lang="ko-KR" altLang="en-US" sz="1600" dirty="0" err="1"/>
              <a:t>볼게</a:t>
            </a:r>
            <a:endParaRPr lang="en-US" altLang="ko-KR" sz="1600" dirty="0"/>
          </a:p>
          <a:p>
            <a:pPr algn="ctr"/>
            <a:r>
              <a:rPr lang="en-US" altLang="ko-KR" sz="1600" dirty="0"/>
              <a:t>(outliers,</a:t>
            </a:r>
            <a:r>
              <a:rPr lang="ko-KR" altLang="en-US" sz="1600" dirty="0"/>
              <a:t> </a:t>
            </a:r>
            <a:r>
              <a:rPr lang="en-US" altLang="ko-KR" sz="1600" dirty="0"/>
              <a:t>inliers)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619B329-A963-ADE8-9D3E-18D3B025800D}"/>
              </a:ext>
            </a:extLst>
          </p:cNvPr>
          <p:cNvCxnSpPr>
            <a:stCxn id="9" idx="2"/>
            <a:endCxn id="15" idx="0"/>
          </p:cNvCxnSpPr>
          <p:nvPr/>
        </p:nvCxnSpPr>
        <p:spPr>
          <a:xfrm rot="5400000">
            <a:off x="3475898" y="2576546"/>
            <a:ext cx="912909" cy="1943017"/>
          </a:xfrm>
          <a:prstGeom prst="bentConnector3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EC82941-3578-DDDF-D977-207E43E87476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rot="5400000">
            <a:off x="5908692" y="3153697"/>
            <a:ext cx="924020" cy="79982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A1B2A24-2C61-701F-6A3F-15AE9C5BB0A8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rot="16200000" flipH="1">
            <a:off x="8613508" y="3404386"/>
            <a:ext cx="888808" cy="26323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121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RANSAC(Random Sample Consensus)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CF203-0018-E53D-CAF1-D571DA3C8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375" y="812800"/>
            <a:ext cx="7172502" cy="46945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A5BB2D-8D19-2324-97C9-22B65B37F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0" y="1185147"/>
            <a:ext cx="10241280" cy="5116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A5B84C-A410-19D9-A496-E72D2999F3FA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The University of British Columbia, CPSC 425: Computer Vision Lecture 14: Planar Geometry and RANSAC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78533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RANSAC(Random Sample Consensus)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3D Computer Vision | Lecture 4 (Part 2): Robust </a:t>
            </a:r>
            <a:r>
              <a:rPr lang="en-US" altLang="ko-KR" sz="1000" b="1" i="0" dirty="0" err="1">
                <a:solidFill>
                  <a:srgbClr val="0F0F0F"/>
                </a:solidFill>
                <a:effectLst/>
                <a:latin typeface="YouTube Sans"/>
              </a:rPr>
              <a:t>homography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 estimation</a:t>
            </a:r>
            <a:r>
              <a:rPr lang="ko-KR" altLang="en-US" sz="1000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: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  <a:hlinkClick r:id="rId3"/>
              </a:rPr>
              <a:t>https://youtu.be/v3322cNhCTk?si=eDKK-kCbMxvOJoYk</a:t>
            </a:r>
            <a:endParaRPr lang="en-US" altLang="ko-KR" sz="1000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6EA845-2C61-4931-95E1-A6097091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81" y="1699782"/>
            <a:ext cx="5915502" cy="3907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A51B08-61B6-F874-EAE0-3BC5425BD3E5}"/>
                  </a:ext>
                </a:extLst>
              </p:cNvPr>
              <p:cNvSpPr txBox="1"/>
              <p:nvPr/>
            </p:nvSpPr>
            <p:spPr>
              <a:xfrm>
                <a:off x="2828925" y="5650376"/>
                <a:ext cx="15829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𝑢𝑛𝑘𝑛𝑜𝑤𝑛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A51B08-61B6-F874-EAE0-3BC5425BD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925" y="5650376"/>
                <a:ext cx="1582997" cy="553998"/>
              </a:xfrm>
              <a:prstGeom prst="rect">
                <a:avLst/>
              </a:prstGeom>
              <a:blipFill>
                <a:blip r:embed="rId5"/>
                <a:stretch>
                  <a:fillRect l="-2308" r="-3846" b="-18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5BBCB8F-60FC-94EB-EA3D-F5B0AE86A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079" y="1556907"/>
            <a:ext cx="4965543" cy="39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7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References – Most of slides are from these references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1480" y="1080903"/>
            <a:ext cx="11534919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Descriptors: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Overall: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PCL/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OpenNI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tutorial 4: 3D object recognition (descriptors)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PFH: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원 논문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 Persistent Point Feature Histograms for 3D Point Clouds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한국인 블로그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 PFH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PFH &amp; FPFH: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[AIRLAB@KHU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논문세미나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] Fast Point Feature Histograms(FPFH) for 3D Registration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FPFH: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원 논문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: Unique Signatures of Histograms for Local Surface Description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39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RANSAC(Random Sample Consensus)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3D Computer Vision | Lecture 4 (Part 2): Robust </a:t>
            </a:r>
            <a:r>
              <a:rPr lang="en-US" altLang="ko-KR" sz="1000" b="1" i="0" dirty="0" err="1">
                <a:solidFill>
                  <a:srgbClr val="0F0F0F"/>
                </a:solidFill>
                <a:effectLst/>
                <a:latin typeface="YouTube Sans"/>
              </a:rPr>
              <a:t>homography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 estimation</a:t>
            </a:r>
            <a:r>
              <a:rPr lang="ko-KR" altLang="en-US" sz="1000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: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  <a:hlinkClick r:id="rId3"/>
              </a:rPr>
              <a:t>https://youtu.be/v3322cNhCTk?si=eDKK-kCbMxvOJoYk</a:t>
            </a:r>
            <a:endParaRPr lang="en-US" altLang="ko-KR" sz="1000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A714F0-370E-A53F-6A6C-7A6B71F8D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81" y="1856512"/>
            <a:ext cx="6018314" cy="35936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F7D9B6-0B7F-9C19-24B9-A26B95A07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618" y="1923605"/>
            <a:ext cx="4421981" cy="34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52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RANSAC(Random Sample Consensus)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3D Computer Vision | Lecture 4 (Part 2): Robust </a:t>
            </a:r>
            <a:r>
              <a:rPr lang="en-US" altLang="ko-KR" sz="1000" b="1" i="0" dirty="0" err="1">
                <a:solidFill>
                  <a:srgbClr val="0F0F0F"/>
                </a:solidFill>
                <a:effectLst/>
                <a:latin typeface="YouTube Sans"/>
              </a:rPr>
              <a:t>homography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 estimation</a:t>
            </a:r>
            <a:r>
              <a:rPr lang="ko-KR" altLang="en-US" sz="1000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: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  <a:hlinkClick r:id="rId3"/>
              </a:rPr>
              <a:t>https://youtu.be/v3322cNhCTk?si=eDKK-kCbMxvOJoYk</a:t>
            </a:r>
            <a:endParaRPr lang="en-US" altLang="ko-KR" sz="1000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2AC128-288E-F7AD-1522-0A8BA3663277}"/>
              </a:ext>
            </a:extLst>
          </p:cNvPr>
          <p:cNvGrpSpPr/>
          <p:nvPr/>
        </p:nvGrpSpPr>
        <p:grpSpPr>
          <a:xfrm>
            <a:off x="301481" y="1699212"/>
            <a:ext cx="5562290" cy="3786263"/>
            <a:chOff x="2418926" y="1286901"/>
            <a:chExt cx="7354147" cy="50059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12C5BB-8991-B9E8-860B-A1CD733C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18926" y="1286901"/>
              <a:ext cx="7354147" cy="496854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5CDD7C5-3E8E-3C9B-99C4-FEC3E7FDDD68}"/>
                </a:ext>
              </a:extLst>
            </p:cNvPr>
            <p:cNvSpPr/>
            <p:nvPr/>
          </p:nvSpPr>
          <p:spPr>
            <a:xfrm>
              <a:off x="2418926" y="5849257"/>
              <a:ext cx="1122560" cy="40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CC9CB0-8917-61B3-F5A1-3DFB7CF445C0}"/>
                </a:ext>
              </a:extLst>
            </p:cNvPr>
            <p:cNvSpPr/>
            <p:nvPr/>
          </p:nvSpPr>
          <p:spPr>
            <a:xfrm>
              <a:off x="5338271" y="6232438"/>
              <a:ext cx="1490699" cy="60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6F551A-D417-0DA8-D9E4-2B29B1BE1DD0}"/>
              </a:ext>
            </a:extLst>
          </p:cNvPr>
          <p:cNvGrpSpPr/>
          <p:nvPr/>
        </p:nvGrpSpPr>
        <p:grpSpPr>
          <a:xfrm>
            <a:off x="6204585" y="1763009"/>
            <a:ext cx="5685934" cy="3845577"/>
            <a:chOff x="6204585" y="1826801"/>
            <a:chExt cx="5685934" cy="384557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7EB712-F866-7EB4-A2D5-0C12DD41A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585" y="1826801"/>
              <a:ext cx="5685934" cy="363035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AC16C78-0D0A-F59A-BA98-3861EEC1390A}"/>
                </a:ext>
              </a:extLst>
            </p:cNvPr>
            <p:cNvSpPr/>
            <p:nvPr/>
          </p:nvSpPr>
          <p:spPr>
            <a:xfrm>
              <a:off x="6204585" y="5149938"/>
              <a:ext cx="856615" cy="307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FDE405-52FE-626E-CC39-4E570CCEF06C}"/>
                </a:ext>
              </a:extLst>
            </p:cNvPr>
            <p:cNvSpPr/>
            <p:nvPr/>
          </p:nvSpPr>
          <p:spPr>
            <a:xfrm>
              <a:off x="10756265" y="5149938"/>
              <a:ext cx="856615" cy="307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4C37E0F-108E-80DB-A837-385C359FD759}"/>
                </a:ext>
              </a:extLst>
            </p:cNvPr>
            <p:cNvSpPr/>
            <p:nvPr/>
          </p:nvSpPr>
          <p:spPr>
            <a:xfrm>
              <a:off x="8350251" y="5426157"/>
              <a:ext cx="1208586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0285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RANSAC(Random Sample Consensus)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3D Computer Vision | Lecture 4 (Part 2): Robust </a:t>
            </a:r>
            <a:r>
              <a:rPr lang="en-US" altLang="ko-KR" sz="1000" b="1" i="0" dirty="0" err="1">
                <a:solidFill>
                  <a:srgbClr val="0F0F0F"/>
                </a:solidFill>
                <a:effectLst/>
                <a:latin typeface="YouTube Sans"/>
              </a:rPr>
              <a:t>homography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 estimation</a:t>
            </a:r>
            <a:r>
              <a:rPr lang="ko-KR" altLang="en-US" sz="1000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: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  <a:hlinkClick r:id="rId3"/>
              </a:rPr>
              <a:t>https://youtu.be/v3322cNhCTk?si=eDKK-kCbMxvOJoYk</a:t>
            </a:r>
            <a:endParaRPr lang="en-US" altLang="ko-KR" sz="1000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CB2A6F-127C-1A17-47AD-E12B41794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994" y="1048057"/>
            <a:ext cx="8126294" cy="54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80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RANSAC(Random Sample Consensus)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3D Computer Vision | Lecture 4 (Part 2): Robust </a:t>
            </a:r>
            <a:r>
              <a:rPr lang="en-US" altLang="ko-KR" sz="1000" b="1" i="0" dirty="0" err="1">
                <a:solidFill>
                  <a:srgbClr val="0F0F0F"/>
                </a:solidFill>
                <a:effectLst/>
                <a:latin typeface="YouTube Sans"/>
              </a:rPr>
              <a:t>homography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 estimation</a:t>
            </a:r>
            <a:r>
              <a:rPr lang="ko-KR" altLang="en-US" sz="1000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: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  <a:hlinkClick r:id="rId3"/>
              </a:rPr>
              <a:t>https://youtu.be/v3322cNhCTk?si=eDKK-kCbMxvOJoYk</a:t>
            </a:r>
            <a:endParaRPr lang="en-US" altLang="ko-KR" sz="1000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E5368C-A24B-9791-EDCD-668119D4A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443" y="1029510"/>
            <a:ext cx="9383113" cy="54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4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RANSAC(Random Sample Consensus)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182F-DD56-BD0D-F515-43365D67C142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3D Computer Vision | Lecture 4 (Part 2): Robust </a:t>
            </a:r>
            <a:r>
              <a:rPr lang="en-US" altLang="ko-KR" sz="1000" b="1" i="0" dirty="0" err="1">
                <a:solidFill>
                  <a:srgbClr val="0F0F0F"/>
                </a:solidFill>
                <a:effectLst/>
                <a:latin typeface="YouTube Sans"/>
              </a:rPr>
              <a:t>homography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 estimation</a:t>
            </a:r>
            <a:r>
              <a:rPr lang="ko-KR" altLang="en-US" sz="1000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: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  <a:hlinkClick r:id="rId3"/>
              </a:rPr>
              <a:t>https://youtu.be/v3322cNhCTk?si=eDKK-kCbMxvOJoYk</a:t>
            </a:r>
            <a:endParaRPr lang="en-US" altLang="ko-KR" sz="1000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C7957F-0F6C-136A-6F53-0CA0CD033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290" y="1048451"/>
            <a:ext cx="7915702" cy="5535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500936-4FB7-6CAE-0E2D-1104CA713D85}"/>
                  </a:ext>
                </a:extLst>
              </p:cNvPr>
              <p:cNvSpPr txBox="1"/>
              <p:nvPr/>
            </p:nvSpPr>
            <p:spPr>
              <a:xfrm>
                <a:off x="9044205" y="2985429"/>
                <a:ext cx="27233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𝑜𝑢𝑡𝑙𝑖𝑒𝑟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500936-4FB7-6CAE-0E2D-1104CA71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205" y="2985429"/>
                <a:ext cx="2723374" cy="830997"/>
              </a:xfrm>
              <a:prstGeom prst="rect">
                <a:avLst/>
              </a:prstGeom>
              <a:blipFill>
                <a:blip r:embed="rId5"/>
                <a:stretch>
                  <a:fillRect l="-2691" r="-1794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274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RANSAC(Random Sample Consensus)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41A21D-FBEE-6241-9CF3-0FED3B5B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451"/>
            <a:ext cx="12192000" cy="5039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1CD327-B7A2-EAB5-5574-82074420F6C2}"/>
                  </a:ext>
                </a:extLst>
              </p:cNvPr>
              <p:cNvSpPr txBox="1"/>
              <p:nvPr/>
            </p:nvSpPr>
            <p:spPr>
              <a:xfrm>
                <a:off x="1856210" y="5817150"/>
                <a:ext cx="89433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𝑔𝑖𝑣𝑒𝑛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𝑝𝑟𝑜𝑝𝑜𝑟𝑡𝑖𝑜𝑛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𝑜𝑢𝑡𝑙𝑖𝑒𝑟𝑠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𝑛𝑒𝑒𝑑𝑒𝑑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𝑠𝑜𝑙𝑣𝑒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𝑖𝑛𝑐𝑟𝑒𝑎𝑠𝑒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𝑛𝑒𝑒𝑑𝑒𝑑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𝑎𝑙𝑠𝑜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𝑖𝑛𝑐𝑟𝑒𝑎𝑠𝑒𝑠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1CD327-B7A2-EAB5-5574-82074420F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210" y="5817150"/>
                <a:ext cx="8943346" cy="923330"/>
              </a:xfrm>
              <a:prstGeom prst="rect">
                <a:avLst/>
              </a:prstGeom>
              <a:blipFill>
                <a:blip r:embed="rId4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78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RANSAC(Random Sample Consensus)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E40C0-68DF-3E8E-C93A-325315B44890}"/>
              </a:ext>
            </a:extLst>
          </p:cNvPr>
          <p:cNvSpPr txBox="1"/>
          <p:nvPr/>
        </p:nvSpPr>
        <p:spPr>
          <a:xfrm>
            <a:off x="504825" y="1371600"/>
            <a:ext cx="66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Pros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F7AA6-85B2-BB12-5BF2-EA7DCD505359}"/>
              </a:ext>
            </a:extLst>
          </p:cNvPr>
          <p:cNvSpPr txBox="1"/>
          <p:nvPr/>
        </p:nvSpPr>
        <p:spPr>
          <a:xfrm>
            <a:off x="6724650" y="13599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9D201-73EA-C144-E849-0B0A252B7CB2}"/>
              </a:ext>
            </a:extLst>
          </p:cNvPr>
          <p:cNvSpPr txBox="1"/>
          <p:nvPr/>
        </p:nvSpPr>
        <p:spPr>
          <a:xfrm>
            <a:off x="504825" y="1895475"/>
            <a:ext cx="4180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Robustly deal with outliers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Simple to use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Small inlier ratio would be enough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AC9BD-1FA9-E876-B5F9-B5D4F16D5D69}"/>
              </a:ext>
            </a:extLst>
          </p:cNvPr>
          <p:cNvSpPr txBox="1"/>
          <p:nvPr/>
        </p:nvSpPr>
        <p:spPr>
          <a:xfrm>
            <a:off x="5222525" y="1852853"/>
            <a:ext cx="676627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Non-</a:t>
            </a:r>
            <a:r>
              <a:rPr lang="en-US" altLang="ko-KR" dirty="0" err="1"/>
              <a:t>Determistics</a:t>
            </a:r>
            <a:r>
              <a:rPr lang="en-US" altLang="ko-KR" dirty="0"/>
              <a:t> (No same results)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Initialization Sensitivity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Parameter Selection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Computationally Intensive (minor?)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If outliers have some structure, outcome would be bad</a:t>
            </a:r>
          </a:p>
          <a:p>
            <a:pPr marL="342900" indent="-342900">
              <a:buAutoNum type="arabicPeriod"/>
            </a:pPr>
            <a:r>
              <a:rPr lang="en-US" altLang="ko-KR" dirty="0"/>
              <a:t>Not possible to be used in end-to-end deep learning</a:t>
            </a:r>
          </a:p>
          <a:p>
            <a:pPr lvl="1"/>
            <a:r>
              <a:rPr lang="en-US" altLang="ko-KR" dirty="0"/>
              <a:t>(not error metric based)	</a:t>
            </a:r>
          </a:p>
          <a:p>
            <a:pPr marL="342900" indent="-342900">
              <a:buAutoNum type="arabicPeriod"/>
            </a:pPr>
            <a:r>
              <a:rPr lang="en-US" altLang="ko-KR" dirty="0"/>
              <a:t>No Prior knowledge is used, only randoms!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PROSAC (Ordered search with increasing pool)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Lo-RANSAC (Inner RANSAC with iterative optimization)</a:t>
            </a:r>
          </a:p>
        </p:txBody>
      </p:sp>
    </p:spTree>
    <p:extLst>
      <p:ext uri="{BB962C8B-B14F-4D97-AF65-F5344CB8AC3E}">
        <p14:creationId xmlns:p14="http://schemas.microsoft.com/office/powerpoint/2010/main" val="1563808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Contents &amp; Objectives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481" y="1080903"/>
            <a:ext cx="5451620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Model Fitting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Squares Fitting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RANSAC (Random Sample Consensus)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Cloud Features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Detectors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Harris 3D/6D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Intrinsic Shape Signatures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Descriptors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Feature Histogram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Point Feature Histogram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 of Histograms of Orientations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E638A-87AC-4FBD-2674-8A8357B1CB72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[Ref] Shan Liu, Min Zhang, Pranav Kadam, C.-C. Jay Kuo - 3D Point Cloud Analysis_ Traditional, Deep Learning, and Explainable Machine Learning Methods-Springer (2021)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0C5B5-153B-3BFF-A01F-8E0851C7F31E}"/>
              </a:ext>
            </a:extLst>
          </p:cNvPr>
          <p:cNvSpPr txBox="1"/>
          <p:nvPr/>
        </p:nvSpPr>
        <p:spPr>
          <a:xfrm>
            <a:off x="5753101" y="1080903"/>
            <a:ext cx="6195061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What is Least Squares Limitations and why?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Hough Transform &amp;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RANSAC solves the limits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2D Harris Corner Detector and 3D Harris Corner Detector?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between PFH, FPFH, LRF, SHOT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(Basics)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Taylor Expansions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 Values and decompositions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F94AE7-6F03-56B8-7B04-03685B6499FC}"/>
              </a:ext>
            </a:extLst>
          </p:cNvPr>
          <p:cNvSpPr/>
          <p:nvPr/>
        </p:nvSpPr>
        <p:spPr>
          <a:xfrm>
            <a:off x="57643" y="1048452"/>
            <a:ext cx="5451620" cy="1379788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E01E16-363B-70D2-65A7-C0E4B55F6EBA}"/>
              </a:ext>
            </a:extLst>
          </p:cNvPr>
          <p:cNvSpPr/>
          <p:nvPr/>
        </p:nvSpPr>
        <p:spPr>
          <a:xfrm>
            <a:off x="5810743" y="1075173"/>
            <a:ext cx="6079775" cy="1027946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217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F8C57D-7F8B-A0B1-11C8-E1BB29E4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9" y="1168676"/>
            <a:ext cx="11079121" cy="5325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F12E3-2756-39B9-DE78-435807BA72E9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The University of British Columbia, CPSC 425: Computer Vision Lecture 9: Corner Detection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31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B3D53-1811-44C6-82EE-40745731A5DE}"/>
              </a:ext>
            </a:extLst>
          </p:cNvPr>
          <p:cNvSpPr txBox="1"/>
          <p:nvPr/>
        </p:nvSpPr>
        <p:spPr>
          <a:xfrm>
            <a:off x="597781" y="2198139"/>
            <a:ext cx="55473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Times-Roman"/>
              </a:rPr>
              <a:t>For images, c</a:t>
            </a:r>
            <a:r>
              <a:rPr lang="en-US" altLang="ko-KR" sz="1800" b="0" i="0" u="none" strike="noStrike" baseline="0" dirty="0">
                <a:latin typeface="Times-Roman"/>
              </a:rPr>
              <a:t>orners are the points at which edges meet, and edges are a  sudden change in image brightness.</a:t>
            </a:r>
          </a:p>
          <a:p>
            <a:pPr algn="l"/>
            <a:endParaRPr lang="en-US" altLang="ko-KR" dirty="0">
              <a:latin typeface="Times-Roman"/>
            </a:endParaRPr>
          </a:p>
          <a:p>
            <a:pPr algn="l"/>
            <a:r>
              <a:rPr lang="en-US" altLang="ko-KR" sz="1800" b="0" i="0" u="none" strike="noStrike" baseline="0" dirty="0">
                <a:latin typeface="Times-Roman"/>
              </a:rPr>
              <a:t>Corners are more distinctive than flat regions or edges.</a:t>
            </a:r>
          </a:p>
          <a:p>
            <a:pPr algn="l"/>
            <a:endParaRPr lang="en-US" altLang="ko-KR" dirty="0">
              <a:latin typeface="Times-Roman"/>
            </a:endParaRPr>
          </a:p>
          <a:p>
            <a:pPr algn="l"/>
            <a:r>
              <a:rPr lang="en-US" altLang="ko-KR" sz="1800" b="0" i="0" u="none" strike="noStrike" baseline="0" dirty="0">
                <a:latin typeface="Times-Roman"/>
              </a:rPr>
              <a:t>First, corners have large variations in neighborhood.</a:t>
            </a:r>
            <a:endParaRPr lang="en-US" altLang="ko-KR" dirty="0">
              <a:latin typeface="Times-Roman"/>
            </a:endParaRPr>
          </a:p>
          <a:p>
            <a:pPr algn="l"/>
            <a:r>
              <a:rPr lang="en-US" altLang="ko-KR" sz="1800" b="0" i="0" u="none" strike="noStrike" baseline="0" dirty="0">
                <a:latin typeface="Times-Roman"/>
              </a:rPr>
              <a:t>(all directions)</a:t>
            </a:r>
          </a:p>
          <a:p>
            <a:pPr algn="l"/>
            <a:endParaRPr lang="en-US" altLang="ko-KR" dirty="0">
              <a:latin typeface="Times-Roman"/>
            </a:endParaRPr>
          </a:p>
          <a:p>
            <a:pPr algn="l"/>
            <a:r>
              <a:rPr lang="en-US" altLang="ko-KR" sz="1800" b="0" i="0" u="none" strike="noStrike" baseline="0" dirty="0">
                <a:latin typeface="Times-Roman"/>
              </a:rPr>
              <a:t>Second, corners are invariant to translation, rotation, and illuminations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8CC4D-DC3C-003C-CD7D-523AEC14CA2F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5D01E6-D8A4-9863-F143-12BBC0AEA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r="64159"/>
          <a:stretch/>
        </p:blipFill>
        <p:spPr bwMode="auto">
          <a:xfrm>
            <a:off x="8073643" y="1168873"/>
            <a:ext cx="2003045" cy="242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E11F732-59AC-5E5C-7894-169A48D14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2" r="38332"/>
          <a:stretch/>
        </p:blipFill>
        <p:spPr bwMode="auto">
          <a:xfrm>
            <a:off x="6942213" y="3890296"/>
            <a:ext cx="2044775" cy="242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62BF573-DD6A-AF31-DAA4-1E0C7413E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8" r="12636"/>
          <a:stretch/>
        </p:blipFill>
        <p:spPr bwMode="auto">
          <a:xfrm>
            <a:off x="9334500" y="3890296"/>
            <a:ext cx="2044774" cy="242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2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Contents &amp; Objectives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481" y="1080903"/>
            <a:ext cx="5451620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Model Fitting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Squares Fitting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RANSAC (Random Sample Consensus)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Cloud Features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Detectors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Harris 3D/6D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Intrinsic Shape Signatures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Descriptors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Feature Histogram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Point Feature Histogram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 of Histograms of Orientations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E638A-87AC-4FBD-2674-8A8357B1CB72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[Ref] Shan Liu, Min Zhang, Pranav Kadam, C.-C. Jay Kuo - 3D Point Cloud Analysis_ Traditional, Deep Learning, and Explainable Machine Learning Methods-Springer (2021)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0C5B5-153B-3BFF-A01F-8E0851C7F31E}"/>
              </a:ext>
            </a:extLst>
          </p:cNvPr>
          <p:cNvSpPr txBox="1"/>
          <p:nvPr/>
        </p:nvSpPr>
        <p:spPr>
          <a:xfrm>
            <a:off x="5753101" y="1080903"/>
            <a:ext cx="6195061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What is Least Squares Limitations and why?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Hough Transform &amp;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RANSAC pros and cons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2D Harris Corner Detector and 3D Harris Corner Detector?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between PFH, FPFH, LRF, SHOT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(Basics)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Taylor Expansions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 Values and decompositions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95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5D78F2C1-93B0-46EB-68E3-0B4B30DC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6975" y="2162987"/>
            <a:ext cx="7038975" cy="298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81D51B-19A7-DD15-9A1A-CF6C85B92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3" r="10075"/>
          <a:stretch/>
        </p:blipFill>
        <p:spPr bwMode="auto">
          <a:xfrm>
            <a:off x="5105400" y="2129454"/>
            <a:ext cx="6477000" cy="32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5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865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366097-7A97-B732-C595-30729DAE0E2F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C637D-0610-5F59-A813-674260F2E06D}"/>
                  </a:ext>
                </a:extLst>
              </p:cNvPr>
              <p:cNvSpPr txBox="1"/>
              <p:nvPr/>
            </p:nvSpPr>
            <p:spPr>
              <a:xfrm>
                <a:off x="467360" y="-880327"/>
                <a:ext cx="5205528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C637D-0610-5F59-A813-674260F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60" y="-880327"/>
                <a:ext cx="5205528" cy="7031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321A2F-2D27-3E59-30E4-0C88C730894E}"/>
                  </a:ext>
                </a:extLst>
              </p:cNvPr>
              <p:cNvSpPr txBox="1"/>
              <p:nvPr/>
            </p:nvSpPr>
            <p:spPr>
              <a:xfrm>
                <a:off x="2860979" y="1407640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𝑝𝑎𝑡𝑐h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𝑠h𝑖𝑓𝑡𝑒𝑑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𝑤𝑖𝑛𝑑𝑜𝑤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𝑔𝑖𝑣𝑒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𝑐𝑒𝑛𝑡𝑒𝑟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𝑖𝑛𝑡𝑒𝑛𝑠𝑖𝑡𝑦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𝑐h𝑎𝑛𝑔𝑒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321A2F-2D27-3E59-30E4-0C88C7308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979" y="1407640"/>
                <a:ext cx="6096000" cy="1200329"/>
              </a:xfrm>
              <a:prstGeom prst="rect">
                <a:avLst/>
              </a:prstGeom>
              <a:blipFill>
                <a:blip r:embed="rId5"/>
                <a:stretch>
                  <a:fillRect r="-14000" b="-3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291538AD-4AB7-4743-E85C-201CCE6F82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96"/>
          <a:stretch/>
        </p:blipFill>
        <p:spPr>
          <a:xfrm>
            <a:off x="2695100" y="2924666"/>
            <a:ext cx="6801799" cy="2757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A934FB-9DDB-F470-BDF8-B9D8060B881F}"/>
                  </a:ext>
                </a:extLst>
              </p:cNvPr>
              <p:cNvSpPr txBox="1"/>
              <p:nvPr/>
            </p:nvSpPr>
            <p:spPr>
              <a:xfrm>
                <a:off x="4205486" y="568212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𝐺𝑎𝑢𝑠𝑠𝑖𝑎𝑛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A934FB-9DDB-F470-BDF8-B9D8060B8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86" y="5682121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76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366097-7A97-B732-C595-30729DAE0E2F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Harris Corner Detection </a:t>
            </a:r>
            <a:r>
              <a:rPr lang="en-US" altLang="ko-KR" sz="1000" b="1" i="0" dirty="0">
                <a:solidFill>
                  <a:srgbClr val="0F0F0F"/>
                </a:solidFill>
                <a:effectLst/>
                <a:latin typeface="YouTube Sans"/>
              </a:rPr>
              <a:t>: </a:t>
            </a:r>
            <a:r>
              <a:rPr lang="en-US" altLang="ko-KR" sz="1000" dirty="0">
                <a:hlinkClick r:id="rId3"/>
              </a:rPr>
              <a:t>https://velog.io/@kowoonho/Harris-Corner-Detection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02D6A5-7AC0-F21E-BB12-750C62C07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621" y="5927374"/>
            <a:ext cx="7554379" cy="638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724E24-FAC7-8815-0727-F6B0283E2428}"/>
              </a:ext>
            </a:extLst>
          </p:cNvPr>
          <p:cNvSpPr txBox="1"/>
          <p:nvPr/>
        </p:nvSpPr>
        <p:spPr>
          <a:xfrm>
            <a:off x="5727700" y="5474122"/>
            <a:ext cx="570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Cf, Taylor expansion: only works well on near point 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E29069-A45A-675D-A9EB-883DE43786C0}"/>
                  </a:ext>
                </a:extLst>
              </p:cNvPr>
              <p:cNvSpPr txBox="1"/>
              <p:nvPr/>
            </p:nvSpPr>
            <p:spPr>
              <a:xfrm>
                <a:off x="1320800" y="-1041641"/>
                <a:ext cx="189295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E29069-A45A-675D-A9EB-883DE4378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-1041641"/>
                <a:ext cx="1892954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40FA2-D4E8-DD39-A7BC-9D0992705D07}"/>
                  </a:ext>
                </a:extLst>
              </p:cNvPr>
              <p:cNvSpPr txBox="1"/>
              <p:nvPr/>
            </p:nvSpPr>
            <p:spPr>
              <a:xfrm>
                <a:off x="301481" y="1966306"/>
                <a:ext cx="5205528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40FA2-D4E8-DD39-A7BC-9D099270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81" y="1966306"/>
                <a:ext cx="5205528" cy="703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37B8449-9827-33E3-0EDB-88868A4E8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8" y="3091045"/>
            <a:ext cx="5707012" cy="169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A50E14-F311-3883-BD9D-FFE62DD64048}"/>
                  </a:ext>
                </a:extLst>
              </p:cNvPr>
              <p:cNvSpPr txBox="1"/>
              <p:nvPr/>
            </p:nvSpPr>
            <p:spPr>
              <a:xfrm>
                <a:off x="5725304" y="167165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A50E14-F311-3883-BD9D-FFE62DD64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304" y="1671654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5B6900-B55B-6F2D-3F41-7E7241E88D3F}"/>
              </a:ext>
            </a:extLst>
          </p:cNvPr>
          <p:cNvGrpSpPr/>
          <p:nvPr/>
        </p:nvGrpSpPr>
        <p:grpSpPr>
          <a:xfrm>
            <a:off x="6307109" y="2174730"/>
            <a:ext cx="4932391" cy="2385901"/>
            <a:chOff x="6307109" y="2174730"/>
            <a:chExt cx="4932391" cy="238590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CB1108F-9A6E-F6E6-F739-5DF2688B3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7109" y="2174730"/>
              <a:ext cx="4932391" cy="23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4FFB4E-3E00-FE5E-4053-E585665C0B60}"/>
                </a:ext>
              </a:extLst>
            </p:cNvPr>
            <p:cNvSpPr/>
            <p:nvPr/>
          </p:nvSpPr>
          <p:spPr>
            <a:xfrm>
              <a:off x="7924799" y="4048593"/>
              <a:ext cx="2032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ko-KR" altLang="en-US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855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64BDD8-A008-AB7F-A298-90C5227EE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2"/>
          <a:stretch/>
        </p:blipFill>
        <p:spPr bwMode="auto">
          <a:xfrm>
            <a:off x="197427" y="1939924"/>
            <a:ext cx="7923693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8479439-028A-B202-849C-870AA461E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8" r="8062"/>
          <a:stretch/>
        </p:blipFill>
        <p:spPr bwMode="auto">
          <a:xfrm>
            <a:off x="9734020" y="3727420"/>
            <a:ext cx="2065867" cy="18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9DBD81-4AED-BDD0-B3E9-F419E2278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8" r="37292"/>
          <a:stretch/>
        </p:blipFill>
        <p:spPr bwMode="auto">
          <a:xfrm>
            <a:off x="7491146" y="3667090"/>
            <a:ext cx="1837267" cy="18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3A6CA-B0D8-A9B0-15F9-D0CA4B3B7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3" r="62940"/>
          <a:stretch/>
        </p:blipFill>
        <p:spPr bwMode="auto">
          <a:xfrm>
            <a:off x="8568267" y="1556754"/>
            <a:ext cx="1862667" cy="18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98907-DD51-1025-C260-8F7EEF832C13}"/>
                  </a:ext>
                </a:extLst>
              </p:cNvPr>
              <p:cNvSpPr txBox="1"/>
              <p:nvPr/>
            </p:nvSpPr>
            <p:spPr>
              <a:xfrm>
                <a:off x="5411544" y="5776378"/>
                <a:ext cx="45331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98907-DD51-1025-C260-8F7EEF832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544" y="5776378"/>
                <a:ext cx="45331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D907959-F453-326E-C390-6538F9623D52}"/>
              </a:ext>
            </a:extLst>
          </p:cNvPr>
          <p:cNvSpPr txBox="1"/>
          <p:nvPr/>
        </p:nvSpPr>
        <p:spPr>
          <a:xfrm>
            <a:off x="301481" y="1094144"/>
            <a:ext cx="4398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How do we find most sensitive points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56952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28EFB-5E1C-B31A-F364-8291BF295C15}"/>
              </a:ext>
            </a:extLst>
          </p:cNvPr>
          <p:cNvSpPr txBox="1"/>
          <p:nvPr/>
        </p:nvSpPr>
        <p:spPr>
          <a:xfrm>
            <a:off x="301481" y="1048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 Compute eigenvalues and eigenvectors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28AEB59-F10E-2382-32F2-6686D8C88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3" r="30960"/>
          <a:stretch/>
        </p:blipFill>
        <p:spPr bwMode="auto">
          <a:xfrm>
            <a:off x="368877" y="2489313"/>
            <a:ext cx="3624264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0C15019-F81F-D395-D93E-0D4C082B2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7"/>
          <a:stretch/>
        </p:blipFill>
        <p:spPr bwMode="auto">
          <a:xfrm>
            <a:off x="4376738" y="2474231"/>
            <a:ext cx="7138987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E571DE-068F-D43C-F5CC-34B613422DF2}"/>
              </a:ext>
            </a:extLst>
          </p:cNvPr>
          <p:cNvSpPr/>
          <p:nvPr/>
        </p:nvSpPr>
        <p:spPr>
          <a:xfrm>
            <a:off x="9334500" y="3819525"/>
            <a:ext cx="1257300" cy="101293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016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8385242-3D56-70AC-92DF-A668FE7C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693" y="1076835"/>
            <a:ext cx="6444906" cy="25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5573F28-F359-B926-9604-AA38EA01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6" y="3771174"/>
            <a:ext cx="5694725" cy="231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A33346B-F3F7-BC23-1A67-71B708F3E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030" y="3771174"/>
            <a:ext cx="5400675" cy="21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7ED73B-E569-9A62-DEE6-F2F6BDFE762E}"/>
              </a:ext>
            </a:extLst>
          </p:cNvPr>
          <p:cNvSpPr txBox="1"/>
          <p:nvPr/>
        </p:nvSpPr>
        <p:spPr>
          <a:xfrm>
            <a:off x="508000" y="623228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paraboloid 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관점에서 </a:t>
            </a:r>
            <a:r>
              <a:rPr lang="en-US" altLang="ko-KR" sz="1100" b="0" i="1" dirty="0">
                <a:solidFill>
                  <a:srgbClr val="212529"/>
                </a:solidFill>
                <a:effectLst/>
                <a:latin typeface="KaTeX_Math"/>
              </a:rPr>
              <a:t>x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가 커짐에 따라서 </a:t>
            </a:r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error 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값이 커지는 속도가 </a:t>
            </a:r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배만큼 빨라진 것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6892F-6BE9-B758-000D-28945FDBDAC4}"/>
              </a:ext>
            </a:extLst>
          </p:cNvPr>
          <p:cNvSpPr txBox="1"/>
          <p:nvPr/>
        </p:nvSpPr>
        <p:spPr>
          <a:xfrm>
            <a:off x="6421121" y="623228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paraboloid 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관점에서 </a:t>
            </a:r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y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가 커짐에 따라서 </a:t>
            </a:r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error 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값이 커지는 속도가 </a:t>
            </a:r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배만큼 빨라진 것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3846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7DCC55-A4EA-8CDB-2906-CEE2F66FD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45" y="1709497"/>
            <a:ext cx="1082191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85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991801-A84F-18B8-C942-53F8E220B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23988"/>
            <a:ext cx="88392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3D29B7-3A9D-C900-449F-7D54AFF30C0B}"/>
              </a:ext>
            </a:extLst>
          </p:cNvPr>
          <p:cNvSpPr txBox="1"/>
          <p:nvPr/>
        </p:nvSpPr>
        <p:spPr>
          <a:xfrm>
            <a:off x="4724400" y="5630333"/>
            <a:ext cx="22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Eigenvalues: scaling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903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A1CCFBC-42BF-0AB2-B700-A9912C1B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476375"/>
            <a:ext cx="87820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698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7D57E1-9EE1-E561-4DBE-3CF1F1FB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524000"/>
            <a:ext cx="88106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8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0" y="56251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Why Model Fitting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480" y="1080903"/>
            <a:ext cx="11534919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, 다채로움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0ED5E183-C093-3B3E-B995-CCB43193A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633537"/>
            <a:ext cx="5715000" cy="3362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06826E-B3AC-8961-CB7C-2A9B6E5E8E4C}"/>
              </a:ext>
            </a:extLst>
          </p:cNvPr>
          <p:cNvSpPr txBox="1"/>
          <p:nvPr/>
        </p:nvSpPr>
        <p:spPr>
          <a:xfrm>
            <a:off x="2097706" y="5432623"/>
            <a:ext cx="8076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바닥과 같은 곳의 포인트가 관심 영역 포인트보다 많다</a:t>
            </a:r>
            <a:endParaRPr lang="en-US" altLang="ko-KR" b="1" dirty="0"/>
          </a:p>
          <a:p>
            <a:pPr algn="ctr"/>
            <a:r>
              <a:rPr lang="ko-KR" altLang="en-US" b="1" dirty="0"/>
              <a:t>바닥과 같은 </a:t>
            </a:r>
            <a:r>
              <a:rPr lang="ko-KR" altLang="en-US" b="1" dirty="0" err="1"/>
              <a:t>아웃라이어를</a:t>
            </a:r>
            <a:r>
              <a:rPr lang="ko-KR" altLang="en-US" b="1" dirty="0"/>
              <a:t> 제거하면 컴퓨팅 파워를 줄일 수 있으니 줄여보자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C4866-31F0-D635-6835-E9D46E5B468F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>
                <a:solidFill>
                  <a:srgbClr val="242424"/>
                </a:solidFill>
                <a:effectLst/>
                <a:latin typeface="sohne"/>
              </a:rPr>
              <a:t>Image</a:t>
            </a:r>
            <a:r>
              <a:rPr lang="ko-KR" altLang="en-US" sz="1000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sz="1000" b="1" i="0" dirty="0">
                <a:solidFill>
                  <a:srgbClr val="242424"/>
                </a:solidFill>
                <a:effectLst/>
                <a:latin typeface="sohne"/>
              </a:rPr>
              <a:t>Credits: 3D RANSAC Algorithm for Lidar PCD Segmentation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https://medium.com/@ajithraj_gangadharan/3d-ransac-algorithm-for-lidar-pcd-segmentation-315d2a51351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19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E65CF5-7A7D-6617-2298-20DACBDE0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1417108"/>
            <a:ext cx="85629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9410B4-66D6-5D7F-1343-803E1DAEBCA2}"/>
              </a:ext>
            </a:extLst>
          </p:cNvPr>
          <p:cNvSpPr txBox="1"/>
          <p:nvPr/>
        </p:nvSpPr>
        <p:spPr>
          <a:xfrm>
            <a:off x="2504114" y="2725341"/>
            <a:ext cx="7873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일반적으로 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symmetric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하면 위와 같이 분리가 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ctr"/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자체가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orthonormal matrix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이기 때문에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transpose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inverse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동일하게 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CC1D74B-66A4-966A-CEAD-85FA7BC0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3670255"/>
            <a:ext cx="88011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675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132BD0-4640-4739-62B3-C9A6FAC3C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212" y="1022506"/>
            <a:ext cx="6308188" cy="5471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0FB87-4449-90F5-AD5A-1C5342204411}"/>
              </a:ext>
            </a:extLst>
          </p:cNvPr>
          <p:cNvSpPr txBox="1"/>
          <p:nvPr/>
        </p:nvSpPr>
        <p:spPr>
          <a:xfrm>
            <a:off x="197427" y="10225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/>
              <a:t>Interpreting</a:t>
            </a:r>
            <a:r>
              <a:rPr lang="ko-KR" altLang="en-US" b="1" dirty="0"/>
              <a:t> </a:t>
            </a:r>
            <a:r>
              <a:rPr lang="ko-KR" altLang="en-US" b="1" dirty="0" err="1"/>
              <a:t>Eigenvalues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187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848E4D7-06AA-FF50-370B-477C9C8E37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	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5F5A5A-E71A-AE94-63DB-946381F1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09" y="1835217"/>
            <a:ext cx="9716908" cy="387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147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492199-4E79-9D93-A11E-A6DEA5574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" y="2174081"/>
            <a:ext cx="6340643" cy="250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D0D64B0-5CF6-9A33-8AE7-CF58EF897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283" y="2174081"/>
            <a:ext cx="6529917" cy="257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59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4A5C1-39E9-2018-554C-23A9DCA2A967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Image credits: 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sz="1000" b="1" i="0" dirty="0">
                <a:solidFill>
                  <a:srgbClr val="212529"/>
                </a:solidFill>
                <a:effectLst/>
                <a:latin typeface="-apple-system"/>
              </a:rPr>
              <a:t>시각지능</a:t>
            </a:r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] Detecting corners: </a:t>
            </a:r>
            <a:r>
              <a:rPr lang="en-US" altLang="ko-KR" sz="1000" dirty="0">
                <a:hlinkClick r:id="rId3"/>
              </a:rPr>
              <a:t>https://velog.io/@claude_ssim/%EC%8B%9C%EA%B0%81%EC%A7%80%EB%8A%A5-Detecting-corners-1</a:t>
            </a:r>
            <a:endParaRPr lang="ko-KR" altLang="en-US" sz="10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FE5CB20-B3A2-1FA5-E050-DB6D0CEC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50" y="2101691"/>
            <a:ext cx="6716183" cy="265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1B17DC2-1CB8-8436-612C-0A9EE9C7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33" y="2168835"/>
            <a:ext cx="6553200" cy="25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BC0E85-9D2E-C895-85ED-2B9EA65AB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989" y="5264030"/>
            <a:ext cx="2633661" cy="8294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132439-B562-F1C4-0A7C-ACE6E82B4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509" y="5132227"/>
            <a:ext cx="2364715" cy="9612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606B31-F50A-A123-83D0-A3A8F2E6C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2083" y="5132227"/>
            <a:ext cx="2062404" cy="110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53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26157-AB9F-2146-7737-3DA6A9A4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94" y="2215895"/>
            <a:ext cx="5671806" cy="29163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FBF2A0-0257-1ED0-C90C-3BD743F7A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523" y="2710446"/>
            <a:ext cx="4515544" cy="1885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3FA71F-E1FA-3F02-9429-6FA7CE74229C}"/>
              </a:ext>
            </a:extLst>
          </p:cNvPr>
          <p:cNvSpPr txBox="1"/>
          <p:nvPr/>
        </p:nvSpPr>
        <p:spPr>
          <a:xfrm>
            <a:off x="7230534" y="45962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NOT </a:t>
            </a:r>
            <a:r>
              <a:rPr lang="ko-KR" altLang="en-US" dirty="0" err="1"/>
              <a:t>Invariant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Scale</a:t>
            </a:r>
            <a:r>
              <a:rPr lang="ko-KR" altLang="en-US" dirty="0"/>
              <a:t> </a:t>
            </a:r>
            <a:r>
              <a:rPr lang="ko-KR" altLang="en-US" dirty="0" err="1"/>
              <a:t>Changes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4EAF8-CB17-0078-BFFC-9DB4D67D82BA}"/>
              </a:ext>
            </a:extLst>
          </p:cNvPr>
          <p:cNvSpPr txBox="1"/>
          <p:nvPr/>
        </p:nvSpPr>
        <p:spPr>
          <a:xfrm>
            <a:off x="1519239" y="6611720"/>
            <a:ext cx="10672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The University of British Columbia, CPSC 425: Computer Vision Lecture 9: Corner Detection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82908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 3D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90B8AE-6CE6-6B2D-686A-8F095702F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8" y="1095049"/>
            <a:ext cx="9907383" cy="23339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9CA05A-7FB5-F733-239A-5F78C9A05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58" y="3593423"/>
            <a:ext cx="9907383" cy="23434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A4E512-F034-06E8-856D-25A112D7AC86}"/>
                  </a:ext>
                </a:extLst>
              </p:cNvPr>
              <p:cNvSpPr txBox="1"/>
              <p:nvPr/>
            </p:nvSpPr>
            <p:spPr>
              <a:xfrm>
                <a:off x="6176889" y="3323878"/>
                <a:ext cx="5811912" cy="312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altLang="ko-KR" b="0" dirty="0"/>
                  <a:t>Cf. 2D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A4E512-F034-06E8-856D-25A112D7A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89" y="3323878"/>
                <a:ext cx="5811912" cy="312521"/>
              </a:xfrm>
              <a:prstGeom prst="rect">
                <a:avLst/>
              </a:prstGeom>
              <a:blipFill>
                <a:blip r:embed="rId5"/>
                <a:stretch>
                  <a:fillRect l="-2411" t="-150000" b="-2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803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 3D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8AAE06-695B-445A-C949-88854926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61" y="1356959"/>
            <a:ext cx="986927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1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 3D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81E4F-AE11-E0AD-00D5-580E24DC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19" y="1361867"/>
            <a:ext cx="9935962" cy="2972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E9B8B1-F7D5-373E-185F-D1FE60C6E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525" y="4517638"/>
            <a:ext cx="2152950" cy="4953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B66E32-7372-66D6-9FA2-AC7450B2D02F}"/>
                  </a:ext>
                </a:extLst>
              </p:cNvPr>
              <p:cNvSpPr txBox="1"/>
              <p:nvPr/>
            </p:nvSpPr>
            <p:spPr>
              <a:xfrm>
                <a:off x="4657725" y="4626822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B66E32-7372-66D6-9FA2-AC7450B2D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725" y="4626822"/>
                <a:ext cx="275717" cy="276999"/>
              </a:xfrm>
              <a:prstGeom prst="rect">
                <a:avLst/>
              </a:prstGeom>
              <a:blipFill>
                <a:blip r:embed="rId5"/>
                <a:stretch>
                  <a:fillRect l="-4444" r="-8889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095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 3D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ECD70B-D087-3346-90D7-EC437161A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0"/>
          <a:stretch/>
        </p:blipFill>
        <p:spPr>
          <a:xfrm>
            <a:off x="3077358" y="1209675"/>
            <a:ext cx="6037283" cy="54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9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3 Types of model fittings explained in the book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203" y="1211239"/>
            <a:ext cx="11534919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7778EE-8CEE-851F-D005-928266CD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488" y="1056525"/>
            <a:ext cx="4029637" cy="46393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1C458A-9A5E-86DD-A16C-D8BD17B4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593" y="5733863"/>
            <a:ext cx="3906204" cy="3611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E433FA-E2AE-FE9A-FB98-83CB074BE9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3"/>
          <a:stretch/>
        </p:blipFill>
        <p:spPr>
          <a:xfrm>
            <a:off x="4036822" y="5802346"/>
            <a:ext cx="3747136" cy="212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27BFEA-9886-9EC5-057C-B307115A80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80" b="-1"/>
          <a:stretch/>
        </p:blipFill>
        <p:spPr>
          <a:xfrm>
            <a:off x="253203" y="5811754"/>
            <a:ext cx="3632566" cy="2503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26B9A4-4C2F-F910-D039-FC1384463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11" y="2011744"/>
            <a:ext cx="3638644" cy="29249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5C741C9-40CE-7777-DC1B-4FBD29D67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0895" y="1825733"/>
            <a:ext cx="3846256" cy="153109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BA100D-FC17-66E3-202A-A04D25F52790}"/>
              </a:ext>
            </a:extLst>
          </p:cNvPr>
          <p:cNvCxnSpPr>
            <a:cxnSpLocks/>
          </p:cNvCxnSpPr>
          <p:nvPr/>
        </p:nvCxnSpPr>
        <p:spPr>
          <a:xfrm>
            <a:off x="4002599" y="1143000"/>
            <a:ext cx="0" cy="5483229"/>
          </a:xfrm>
          <a:prstGeom prst="line">
            <a:avLst/>
          </a:prstGeom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068F73-0738-533D-6A76-27A74C95238F}"/>
              </a:ext>
            </a:extLst>
          </p:cNvPr>
          <p:cNvSpPr txBox="1"/>
          <p:nvPr/>
        </p:nvSpPr>
        <p:spPr>
          <a:xfrm>
            <a:off x="413683" y="6184709"/>
            <a:ext cx="329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Inliers</a:t>
            </a:r>
            <a:r>
              <a:rPr lang="ko-KR" altLang="en-US" b="1" dirty="0"/>
              <a:t>가 </a:t>
            </a:r>
            <a:r>
              <a:rPr lang="en-US" altLang="ko-KR" b="1" dirty="0"/>
              <a:t>known</a:t>
            </a:r>
            <a:r>
              <a:rPr lang="ko-KR" altLang="en-US" b="1" dirty="0"/>
              <a:t>이어야 잘 됨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88286-3737-8859-55FD-28CE853B1779}"/>
              </a:ext>
            </a:extLst>
          </p:cNvPr>
          <p:cNvSpPr txBox="1"/>
          <p:nvPr/>
        </p:nvSpPr>
        <p:spPr>
          <a:xfrm>
            <a:off x="7000277" y="6254781"/>
            <a:ext cx="212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Outliers</a:t>
            </a:r>
            <a:r>
              <a:rPr lang="ko-KR" altLang="en-US" b="1" dirty="0"/>
              <a:t>에 강건함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9C00D-3215-44D3-FC7B-592A48028FE9}"/>
              </a:ext>
            </a:extLst>
          </p:cNvPr>
          <p:cNvSpPr txBox="1"/>
          <p:nvPr/>
        </p:nvSpPr>
        <p:spPr>
          <a:xfrm>
            <a:off x="7150952" y="995273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i="0" u="none" strike="noStrike" baseline="0" dirty="0">
                <a:latin typeface="Times-Roman"/>
              </a:rPr>
              <a:t>Robust least squares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38CF8-6977-3DAA-B873-A4E21D8482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098" t="4469" r="51160" b="11605"/>
          <a:stretch/>
        </p:blipFill>
        <p:spPr>
          <a:xfrm>
            <a:off x="4249890" y="1750700"/>
            <a:ext cx="2112599" cy="21459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4D5399-F524-AF9E-C1FD-8591918669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258" b="11605"/>
          <a:stretch/>
        </p:blipFill>
        <p:spPr>
          <a:xfrm>
            <a:off x="5608259" y="3537645"/>
            <a:ext cx="2091305" cy="22374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8E7F3D-99BF-C557-EFFB-2C75135096D7}"/>
              </a:ext>
            </a:extLst>
          </p:cNvPr>
          <p:cNvSpPr txBox="1"/>
          <p:nvPr/>
        </p:nvSpPr>
        <p:spPr>
          <a:xfrm>
            <a:off x="1241610" y="990236"/>
            <a:ext cx="152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Times-Roman"/>
              </a:rPr>
              <a:t>Least squares</a:t>
            </a:r>
            <a:endParaRPr lang="ko-KR" altLang="en-US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C1915D5-D1D0-72E3-4112-4365F9516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4299" y="2001846"/>
            <a:ext cx="3232330" cy="3257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83BE-F607-1759-DE0A-050F4167F18B}"/>
              </a:ext>
            </a:extLst>
          </p:cNvPr>
          <p:cNvSpPr txBox="1"/>
          <p:nvPr/>
        </p:nvSpPr>
        <p:spPr>
          <a:xfrm>
            <a:off x="4946576" y="1367729"/>
            <a:ext cx="2053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Times-Roman"/>
              </a:rPr>
              <a:t>Hough Transform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0348B-EF4D-2B91-5A31-92D0C0362FCF}"/>
              </a:ext>
            </a:extLst>
          </p:cNvPr>
          <p:cNvSpPr txBox="1"/>
          <p:nvPr/>
        </p:nvSpPr>
        <p:spPr>
          <a:xfrm>
            <a:off x="9272596" y="1396042"/>
            <a:ext cx="119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Times-Roman"/>
              </a:rPr>
              <a:t>RANSAC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6E2853-C1B3-A8AC-7BF8-D4BCEF6208B7}"/>
              </a:ext>
            </a:extLst>
          </p:cNvPr>
          <p:cNvSpPr txBox="1"/>
          <p:nvPr/>
        </p:nvSpPr>
        <p:spPr>
          <a:xfrm>
            <a:off x="0" y="6709983"/>
            <a:ext cx="121920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>
                <a:latin typeface="Arial" panose="020B0604020202020204" pitchFamily="34" charset="0"/>
                <a:cs typeface="Arial" panose="020B0604020202020204" pitchFamily="34" charset="0"/>
              </a:rPr>
              <a:t>[Ref] Shan Liu, Min Zhang, Pranav Kadam, C.-C. Jay Kuo - 3D Point Cloud Analysis_ Traditional, Deep Learning, and Explainable Machine Learning Methods-Springer (2021)</a:t>
            </a:r>
            <a:endParaRPr lang="ko-KR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27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Harris Corner Detector 3D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5C7ED3-65CF-FCEC-8B59-7D5EC9D0C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31"/>
          <a:stretch/>
        </p:blipFill>
        <p:spPr>
          <a:xfrm>
            <a:off x="3085680" y="2219156"/>
            <a:ext cx="5934495" cy="24196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319CE4-E1D2-A3D7-FDA6-738D8BEC69E9}"/>
                  </a:ext>
                </a:extLst>
              </p:cNvPr>
              <p:cNvSpPr txBox="1"/>
              <p:nvPr/>
            </p:nvSpPr>
            <p:spPr>
              <a:xfrm>
                <a:off x="438150" y="1000125"/>
                <a:ext cx="5241307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Harris 6D</a:t>
                </a:r>
              </a:p>
              <a:p>
                <a:r>
                  <a:rPr lang="en-US" altLang="ko-KR" dirty="0"/>
                  <a:t>- </a:t>
                </a:r>
                <a:r>
                  <a:rPr lang="en-US" altLang="ko-KR" sz="1800" b="0" i="0" u="none" strike="noStrike" baseline="0" dirty="0">
                    <a:latin typeface="Times-Roman"/>
                  </a:rPr>
                  <a:t>uses a combination of intensity and surface normal</a:t>
                </a:r>
              </a:p>
              <a:p>
                <a:pPr algn="l"/>
                <a:r>
                  <a:rPr lang="en-US" altLang="ko-KR" sz="1800" b="0" i="1" u="none" strike="noStrike" baseline="0" dirty="0">
                    <a:latin typeface="MTMI"/>
                  </a:rPr>
                  <a:t>- M </a:t>
                </a:r>
                <a:r>
                  <a:rPr lang="en-US" altLang="ko-KR" sz="1800" b="0" i="0" u="none" strike="noStrike" baseline="0" dirty="0">
                    <a:latin typeface="Times-Roman"/>
                  </a:rPr>
                  <a:t>is the covariance matrix of </a:t>
                </a:r>
                <a14:m>
                  <m:oMath xmlns:m="http://schemas.openxmlformats.org/officeDocument/2006/math">
                    <m:r>
                      <a:rPr lang="en-US" altLang="ko-KR" sz="1800" b="0" i="1" u="none" strike="noStrike" baseline="0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800" b="0" i="1" u="none" strike="noStrike" baseline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u="none" strike="noStrike" baseline="0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800" b="0" i="1" u="none" strike="noStrike" baseline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u="none" strike="noStrike" baseline="0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sz="1800" b="0" i="1" u="none" strike="noStrike" baseline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u="none" strike="noStrike" baseline="0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800" b="0" i="1" u="none" strike="noStrike" baseline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u="none" strike="noStrike" baseline="0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800" b="0" i="1" u="none" strike="noStrike" baseline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u="none" strike="noStrike" baseline="0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800" b="0" i="1" u="none" strike="noStrike" baseline="0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sz="1800" b="0" i="1" u="none" strike="noStrike" baseline="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b="0" i="0" u="none" strike="noStrike" baseline="0" dirty="0">
                    <a:latin typeface="Times-Roman"/>
                  </a:rPr>
                  <a:t>,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319CE4-E1D2-A3D7-FDA6-738D8BEC6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1000125"/>
                <a:ext cx="5241307" cy="945259"/>
              </a:xfrm>
              <a:prstGeom prst="rect">
                <a:avLst/>
              </a:prstGeom>
              <a:blipFill>
                <a:blip r:embed="rId4"/>
                <a:stretch>
                  <a:fillRect l="-1047" t="-3226" b="-7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9ED906E-193A-164E-38B4-30FB371A2BD5}"/>
              </a:ext>
            </a:extLst>
          </p:cNvPr>
          <p:cNvSpPr txBox="1"/>
          <p:nvPr/>
        </p:nvSpPr>
        <p:spPr>
          <a:xfrm>
            <a:off x="1457324" y="5190262"/>
            <a:ext cx="97345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Times-Roman"/>
              </a:rPr>
              <a:t>the </a:t>
            </a:r>
            <a:r>
              <a:rPr lang="en-US" altLang="ko-KR" sz="1800" b="0" i="0" u="none" strike="noStrike" baseline="0" dirty="0" err="1">
                <a:latin typeface="Times-Roman"/>
              </a:rPr>
              <a:t>Tomasi</a:t>
            </a:r>
            <a:r>
              <a:rPr lang="en-US" altLang="ko-KR" sz="1800" b="0" i="0" u="none" strike="noStrike" baseline="0" dirty="0">
                <a:latin typeface="Times-Roman"/>
              </a:rPr>
              <a:t> response </a:t>
            </a:r>
            <a:r>
              <a:rPr lang="en-US" altLang="ko-KR" sz="1800" b="0" i="1" u="none" strike="noStrike" baseline="0" dirty="0">
                <a:latin typeface="MTMI"/>
              </a:rPr>
              <a:t>R </a:t>
            </a:r>
            <a:r>
              <a:rPr lang="en-US" altLang="ko-KR" sz="1800" b="0" i="0" u="none" strike="noStrike" baseline="0" dirty="0">
                <a:latin typeface="Times-Roman"/>
              </a:rPr>
              <a:t>is </a:t>
            </a:r>
            <a:r>
              <a:rPr lang="en-US" altLang="ko-KR" sz="1800" b="0" i="1" u="none" strike="noStrike" baseline="0" dirty="0">
                <a:latin typeface="MTMI"/>
              </a:rPr>
              <a:t>λ</a:t>
            </a:r>
            <a:r>
              <a:rPr lang="en-US" altLang="ko-KR" sz="800" b="0" i="0" u="none" strike="noStrike" baseline="0" dirty="0">
                <a:latin typeface="Times-Roman"/>
              </a:rPr>
              <a:t>4</a:t>
            </a:r>
            <a:r>
              <a:rPr lang="en-US" altLang="ko-KR" sz="1800" b="0" i="0" u="none" strike="noStrike" baseline="0" dirty="0">
                <a:latin typeface="Times-Roman"/>
              </a:rPr>
              <a:t>.</a:t>
            </a:r>
          </a:p>
          <a:p>
            <a:pPr algn="l"/>
            <a:r>
              <a:rPr lang="en-US" altLang="ko-KR" sz="1800" b="0" i="0" u="none" strike="noStrike" baseline="0" dirty="0">
                <a:latin typeface="Times-Roman"/>
              </a:rPr>
              <a:t>- </a:t>
            </a:r>
            <a:r>
              <a:rPr lang="en-US" altLang="ko-KR" sz="1800" b="0" i="1" u="none" strike="noStrike" baseline="0" dirty="0">
                <a:latin typeface="MTMI"/>
              </a:rPr>
              <a:t>R </a:t>
            </a:r>
            <a:r>
              <a:rPr lang="en-US" altLang="ko-KR" sz="1800" b="0" i="0" u="none" strike="noStrike" baseline="0" dirty="0">
                <a:latin typeface="MTSYN"/>
              </a:rPr>
              <a:t>= </a:t>
            </a:r>
            <a:r>
              <a:rPr lang="en-US" altLang="ko-KR" sz="1800" b="0" i="1" u="none" strike="noStrike" baseline="0" dirty="0">
                <a:latin typeface="MTMI"/>
              </a:rPr>
              <a:t>λ</a:t>
            </a:r>
            <a:r>
              <a:rPr lang="en-US" altLang="ko-KR" sz="800" b="0" i="0" u="none" strike="noStrike" baseline="0" dirty="0">
                <a:latin typeface="Times-Roman"/>
              </a:rPr>
              <a:t>3</a:t>
            </a:r>
            <a:r>
              <a:rPr lang="en-US" altLang="ko-KR" sz="1800" b="0" i="0" u="none" strike="noStrike" baseline="0" dirty="0">
                <a:latin typeface="Times-Roman"/>
              </a:rPr>
              <a:t>, Harris 6D is a superset of Harris 3D without intensity which is too loose. </a:t>
            </a:r>
          </a:p>
          <a:p>
            <a:pPr algn="l"/>
            <a:r>
              <a:rPr lang="en-US" altLang="ko-KR" sz="1800" b="0" i="0" u="none" strike="noStrike" baseline="0" dirty="0">
                <a:latin typeface="Times-Roman"/>
              </a:rPr>
              <a:t>- </a:t>
            </a:r>
            <a:r>
              <a:rPr lang="en-US" altLang="ko-KR" sz="1800" b="0" i="1" u="none" strike="noStrike" baseline="0" dirty="0">
                <a:latin typeface="MTMI"/>
              </a:rPr>
              <a:t>R </a:t>
            </a:r>
            <a:r>
              <a:rPr lang="en-US" altLang="ko-KR" sz="1800" b="0" i="0" u="none" strike="noStrike" baseline="0" dirty="0">
                <a:latin typeface="MTSYN"/>
              </a:rPr>
              <a:t>= </a:t>
            </a:r>
            <a:r>
              <a:rPr lang="en-US" altLang="ko-KR" sz="1800" b="0" i="1" u="none" strike="noStrike" baseline="0" dirty="0">
                <a:latin typeface="MTMI"/>
              </a:rPr>
              <a:t>λ</a:t>
            </a:r>
            <a:r>
              <a:rPr lang="en-US" altLang="ko-KR" sz="800" b="0" i="0" u="none" strike="noStrike" baseline="0" dirty="0">
                <a:latin typeface="Times-Roman"/>
              </a:rPr>
              <a:t>5</a:t>
            </a:r>
            <a:r>
              <a:rPr lang="en-US" altLang="ko-KR" sz="1800" b="0" i="0" u="none" strike="noStrike" baseline="0" dirty="0">
                <a:latin typeface="Times-Roman"/>
              </a:rPr>
              <a:t>, it requires the corner to be both a geometric corner and an intensity corner, which is too strict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598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Point Cloud Features – Intrinsic Shape Signatures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19CE4-E1D2-A3D7-FDA6-738D8BEC69E9}"/>
              </a:ext>
            </a:extLst>
          </p:cNvPr>
          <p:cNvSpPr txBox="1"/>
          <p:nvPr/>
        </p:nvSpPr>
        <p:spPr>
          <a:xfrm>
            <a:off x="438150" y="991658"/>
            <a:ext cx="538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ISS</a:t>
            </a:r>
          </a:p>
          <a:p>
            <a:r>
              <a:rPr lang="en-US" altLang="ko-KR" dirty="0"/>
              <a:t>- </a:t>
            </a:r>
            <a:r>
              <a:rPr lang="en-US" altLang="ko-KR" sz="1800" b="0" i="0" u="none" strike="noStrike" baseline="0" dirty="0">
                <a:latin typeface="Times-Roman"/>
              </a:rPr>
              <a:t>originally a shape descriptor for 3D object recognition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91AA90-EE12-5F93-1351-F26041C5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008" y="6972300"/>
            <a:ext cx="3467584" cy="1105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5DBA1C-FE24-6D2A-C4F1-73DD28E919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57" t="19444" r="657"/>
          <a:stretch/>
        </p:blipFill>
        <p:spPr>
          <a:xfrm>
            <a:off x="3625427" y="8683882"/>
            <a:ext cx="6058746" cy="1105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493640-FFAC-2AF1-F5A4-BFE95448E9E9}"/>
              </a:ext>
            </a:extLst>
          </p:cNvPr>
          <p:cNvSpPr txBox="1"/>
          <p:nvPr/>
        </p:nvSpPr>
        <p:spPr>
          <a:xfrm>
            <a:off x="996950" y="8175470"/>
            <a:ext cx="945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1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the points in sparsely sampled regions will contribute more than those in densely sampled regions</a:t>
            </a:r>
            <a:endParaRPr lang="ko-KR" altLang="en-US" i="1" dirty="0">
              <a:latin typeface="Cambria" panose="020405030504060302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DAC327-7D0D-9DB8-FBCF-51838E79EB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545" b="146"/>
          <a:stretch/>
        </p:blipFill>
        <p:spPr>
          <a:xfrm>
            <a:off x="6145141" y="1240533"/>
            <a:ext cx="5296458" cy="3107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13461A-2865-D686-3FF3-15175BE956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691"/>
          <a:stretch/>
        </p:blipFill>
        <p:spPr>
          <a:xfrm>
            <a:off x="523293" y="1926323"/>
            <a:ext cx="5296458" cy="31072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DED840-E452-78CD-A6AA-7A7BC713D2D2}"/>
              </a:ext>
            </a:extLst>
          </p:cNvPr>
          <p:cNvSpPr txBox="1"/>
          <p:nvPr/>
        </p:nvSpPr>
        <p:spPr>
          <a:xfrm>
            <a:off x="6096000" y="660118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i="0" u="none" strike="noStrike" baseline="0" dirty="0">
                <a:latin typeface="TimesNewRoman,Bold"/>
              </a:rPr>
              <a:t>2009, </a:t>
            </a:r>
            <a:r>
              <a:rPr lang="en-US" altLang="ko-KR" sz="1000" dirty="0">
                <a:latin typeface="TimesNewRoman,Bold"/>
              </a:rPr>
              <a:t>Yu</a:t>
            </a:r>
            <a:r>
              <a:rPr lang="ko-KR" altLang="en-US" sz="1000" dirty="0">
                <a:latin typeface="TimesNewRoman,Bold"/>
              </a:rPr>
              <a:t> </a:t>
            </a:r>
            <a:r>
              <a:rPr lang="en-US" altLang="ko-KR" sz="1000" dirty="0">
                <a:latin typeface="TimesNewRoman,Bold"/>
              </a:rPr>
              <a:t>Zhong,</a:t>
            </a:r>
            <a:r>
              <a:rPr lang="ko-KR" altLang="en-US" sz="1000" dirty="0">
                <a:latin typeface="TimesNewRoman,Bold"/>
              </a:rPr>
              <a:t> </a:t>
            </a:r>
            <a:r>
              <a:rPr lang="en-US" altLang="ko-KR" sz="1000" i="0" u="none" strike="noStrike" baseline="0" dirty="0">
                <a:latin typeface="TimesNewRoman,Bold"/>
              </a:rPr>
              <a:t>Intrinsic Shape Signatures: A Shape Descriptor for 3D Object Recognition</a:t>
            </a:r>
            <a:endParaRPr lang="ko-KR" altLang="en-US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61EB705-7056-687A-032C-51846DEE7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0033" y="5745802"/>
            <a:ext cx="1888300" cy="62228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A8E6CFC-286F-BA8D-B879-1FE730AD9D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961" b="46023"/>
          <a:stretch/>
        </p:blipFill>
        <p:spPr>
          <a:xfrm>
            <a:off x="451355" y="5075426"/>
            <a:ext cx="5296458" cy="618345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78E230-7190-DD4B-B062-5FABDEA20CBA}"/>
              </a:ext>
            </a:extLst>
          </p:cNvPr>
          <p:cNvGrpSpPr/>
          <p:nvPr/>
        </p:nvGrpSpPr>
        <p:grpSpPr>
          <a:xfrm>
            <a:off x="6311695" y="4711989"/>
            <a:ext cx="5357012" cy="772797"/>
            <a:chOff x="6311695" y="4711989"/>
            <a:chExt cx="5357012" cy="77279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7D10915-E7D7-9B67-44CA-1E312FE7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11695" y="4711989"/>
              <a:ext cx="5357012" cy="772797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81C3D3-3662-88D5-C246-236379E79FD9}"/>
                </a:ext>
              </a:extLst>
            </p:cNvPr>
            <p:cNvSpPr/>
            <p:nvPr/>
          </p:nvSpPr>
          <p:spPr>
            <a:xfrm>
              <a:off x="6311695" y="4711989"/>
              <a:ext cx="1605485" cy="180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7370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 Descriptors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B6292-39B2-01C5-D9FD-43D73754A00B}"/>
              </a:ext>
            </a:extLst>
          </p:cNvPr>
          <p:cNvSpPr txBox="1"/>
          <p:nvPr/>
        </p:nvSpPr>
        <p:spPr>
          <a:xfrm>
            <a:off x="2373240" y="1770439"/>
            <a:ext cx="7862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It must be robust to transformations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: rigid transformations (the ones that do not change the distance between points) like translations and rotations must not affect the feature. Even if we play with the cloud a bit beforehand, there should be no difference.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It must be robust to noise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: measurement errors that cause noise should not change the feature estimation much.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It must be resolution invariant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: if sampled with different density (like after performing </a:t>
            </a:r>
            <a:r>
              <a:rPr lang="en-US" altLang="ko-KR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downsampling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), the result must be identical or similar.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EF6C8-6A64-7C2D-63B6-5BB0A52CD7C5}"/>
              </a:ext>
            </a:extLst>
          </p:cNvPr>
          <p:cNvSpPr txBox="1"/>
          <p:nvPr/>
        </p:nvSpPr>
        <p:spPr>
          <a:xfrm>
            <a:off x="4717814" y="5103242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Descriptors are needed!!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111BD-3ED9-FB21-12FC-E8672AA08F6D}"/>
              </a:ext>
            </a:extLst>
          </p:cNvPr>
          <p:cNvSpPr txBox="1"/>
          <p:nvPr/>
        </p:nvSpPr>
        <p:spPr>
          <a:xfrm>
            <a:off x="6135831" y="662986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000000"/>
                </a:solidFill>
                <a:effectLst/>
                <a:latin typeface="Linux Libertine"/>
              </a:rPr>
              <a:t>PCL/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Linux Libertine"/>
              </a:rPr>
              <a:t>OpenNI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Linux Libertine"/>
              </a:rPr>
              <a:t> tutorial 4: 3D object recognition (descriptors)</a:t>
            </a:r>
          </a:p>
        </p:txBody>
      </p:sp>
    </p:spTree>
    <p:extLst>
      <p:ext uri="{BB962C8B-B14F-4D97-AF65-F5344CB8AC3E}">
        <p14:creationId xmlns:p14="http://schemas.microsoft.com/office/powerpoint/2010/main" val="1506113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 Descriptors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111BD-3ED9-FB21-12FC-E8672AA08F6D}"/>
              </a:ext>
            </a:extLst>
          </p:cNvPr>
          <p:cNvSpPr txBox="1"/>
          <p:nvPr/>
        </p:nvSpPr>
        <p:spPr>
          <a:xfrm>
            <a:off x="6135831" y="662986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000000"/>
                </a:solidFill>
                <a:effectLst/>
                <a:latin typeface="Linux Libertine"/>
              </a:rPr>
              <a:t>PCL/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Linux Libertine"/>
              </a:rPr>
              <a:t>OpenNI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Linux Libertine"/>
              </a:rPr>
              <a:t> tutorial 4: 3D object recognition (descriptors)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012657-CD8F-631A-4256-8EF88A854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1" y="1151711"/>
            <a:ext cx="9372600" cy="5257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86811-4235-A53B-3830-C026010E2ADB}"/>
              </a:ext>
            </a:extLst>
          </p:cNvPr>
          <p:cNvSpPr txBox="1"/>
          <p:nvPr/>
        </p:nvSpPr>
        <p:spPr>
          <a:xfrm>
            <a:off x="1244601" y="3429000"/>
            <a:ext cx="888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Global</a:t>
            </a:r>
          </a:p>
          <a:p>
            <a:endParaRPr lang="en-US" altLang="ko-KR" b="1" dirty="0"/>
          </a:p>
          <a:p>
            <a:r>
              <a:rPr lang="en-US" altLang="ko-KR" b="1" dirty="0"/>
              <a:t>Local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0113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 Descriptors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10BC1-4DE9-669F-4529-2828DFE35F32}"/>
              </a:ext>
            </a:extLst>
          </p:cNvPr>
          <p:cNvSpPr txBox="1"/>
          <p:nvPr/>
        </p:nvSpPr>
        <p:spPr>
          <a:xfrm>
            <a:off x="2121386" y="2282371"/>
            <a:ext cx="27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Histogram-based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85C5E-B5AA-946C-8139-4457E9EF4EEF}"/>
              </a:ext>
            </a:extLst>
          </p:cNvPr>
          <p:cNvSpPr txBox="1"/>
          <p:nvPr/>
        </p:nvSpPr>
        <p:spPr>
          <a:xfrm>
            <a:off x="7399678" y="2265064"/>
            <a:ext cx="257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Signature-based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4DC9E-E5A5-630B-2F10-95F3D01B50E5}"/>
              </a:ext>
            </a:extLst>
          </p:cNvPr>
          <p:cNvSpPr txBox="1"/>
          <p:nvPr/>
        </p:nvSpPr>
        <p:spPr>
          <a:xfrm>
            <a:off x="1400580" y="3274536"/>
            <a:ext cx="41508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Encode local geometric variations</a:t>
            </a:r>
          </a:p>
          <a:p>
            <a:pPr algn="ctr"/>
            <a:r>
              <a:rPr lang="en-US" altLang="ko-KR" dirty="0"/>
              <a:t>into a histogram</a:t>
            </a:r>
          </a:p>
          <a:p>
            <a:endParaRPr lang="en-US" altLang="ko-KR" dirty="0"/>
          </a:p>
          <a:p>
            <a:r>
              <a:rPr lang="en-US" altLang="ko-KR" dirty="0"/>
              <a:t>- Point Feature Histogram (PFH)</a:t>
            </a:r>
          </a:p>
          <a:p>
            <a:r>
              <a:rPr lang="en-US" altLang="ko-KR" dirty="0"/>
              <a:t>- Fast Point Feature Histogram (FPFH)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9C579-37FD-0158-F3DF-43B574C84EDE}"/>
              </a:ext>
            </a:extLst>
          </p:cNvPr>
          <p:cNvSpPr txBox="1"/>
          <p:nvPr/>
        </p:nvSpPr>
        <p:spPr>
          <a:xfrm>
            <a:off x="6096000" y="3274536"/>
            <a:ext cx="5184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Compute point distributions</a:t>
            </a:r>
          </a:p>
          <a:p>
            <a:pPr algn="ctr"/>
            <a:r>
              <a:rPr lang="en-US" altLang="ko-KR" dirty="0"/>
              <a:t>based on a local reference frame</a:t>
            </a:r>
          </a:p>
          <a:p>
            <a:pPr algn="ctr"/>
            <a:endParaRPr lang="en-US" altLang="ko-KR" dirty="0"/>
          </a:p>
          <a:p>
            <a:r>
              <a:rPr lang="en-US" altLang="ko-KR" dirty="0"/>
              <a:t>- Local Reference Frame (LRF)</a:t>
            </a:r>
          </a:p>
          <a:p>
            <a:r>
              <a:rPr lang="en-US" altLang="ko-KR" dirty="0"/>
              <a:t>- Signature of histogram of orientations (SHOT)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0047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 Descriptors - Point Feature Histogram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DBE002ED-B7E5-A62D-77B5-FF1ED8EF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2102025"/>
            <a:ext cx="21240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27714-991D-31EB-2293-490426E6AD16}"/>
              </a:ext>
            </a:extLst>
          </p:cNvPr>
          <p:cNvSpPr txBox="1"/>
          <p:nvPr/>
        </p:nvSpPr>
        <p:spPr>
          <a:xfrm>
            <a:off x="301481" y="5283200"/>
            <a:ext cx="11809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Select neighbor points within sphere of radius r (K-neighborhood)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For every pairs of points p1 and p2 and their estimated (PCA) normal n1, n2 -&gt; Define </a:t>
            </a:r>
            <a:r>
              <a:rPr lang="en-US" altLang="ko-KR" dirty="0" err="1"/>
              <a:t>Darboux</a:t>
            </a:r>
            <a:r>
              <a:rPr lang="en-US" altLang="ko-KR" dirty="0"/>
              <a:t> </a:t>
            </a:r>
            <a:r>
              <a:rPr lang="en-US" altLang="ko-KR" dirty="0" err="1"/>
              <a:t>uvn</a:t>
            </a:r>
            <a:r>
              <a:rPr lang="en-US" altLang="ko-KR" dirty="0"/>
              <a:t> frame</a:t>
            </a:r>
            <a:endParaRPr lang="ko-KR" altLang="en-US" dirty="0"/>
          </a:p>
        </p:txBody>
      </p:sp>
      <p:pic>
        <p:nvPicPr>
          <p:cNvPr id="9" name="Picture 2" descr="Local surface representation-the augmented Darboux frame | Download  Scientific Diagram">
            <a:extLst>
              <a:ext uri="{FF2B5EF4-FFF2-40B4-BE49-F238E27FC236}">
                <a16:creationId xmlns:a16="http://schemas.microsoft.com/office/drawing/2014/main" id="{9E2F0D24-42B4-5F33-0783-7B31501B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50" y="1725788"/>
            <a:ext cx="4000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88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 Descriptors - Point Feature Histogram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308C4-7C52-0043-4537-B91198527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97427" y="1498600"/>
            <a:ext cx="1292128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94AF4F-3D2A-55C4-622D-B27E9CA257D1}"/>
              </a:ext>
            </a:extLst>
          </p:cNvPr>
          <p:cNvGrpSpPr/>
          <p:nvPr/>
        </p:nvGrpSpPr>
        <p:grpSpPr>
          <a:xfrm>
            <a:off x="1947793" y="4695812"/>
            <a:ext cx="2224398" cy="1327175"/>
            <a:chOff x="2570093" y="4549400"/>
            <a:chExt cx="2224398" cy="13271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30CAFE-E296-5EA8-AE74-63FF9B6E0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1683" y="4549400"/>
              <a:ext cx="952633" cy="34294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CCC3E4E-3848-7372-DEBA-C8CDB26FD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4383" y="5032331"/>
              <a:ext cx="523948" cy="31436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B830B43-4D8E-B45C-3916-55B92E4D7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8331" y="4952942"/>
              <a:ext cx="1686160" cy="4191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7BBBDD0-9C82-0847-1307-342457219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0093" y="5505048"/>
              <a:ext cx="1381318" cy="37152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13074-2295-155E-449C-46B840785DFD}"/>
                  </a:ext>
                </a:extLst>
              </p:cNvPr>
              <p:cNvSpPr txBox="1"/>
              <p:nvPr/>
            </p:nvSpPr>
            <p:spPr>
              <a:xfrm>
                <a:off x="4696139" y="4491145"/>
                <a:ext cx="2427781" cy="1635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13074-2295-155E-449C-46B840785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139" y="4491145"/>
                <a:ext cx="2427781" cy="1635576"/>
              </a:xfrm>
              <a:prstGeom prst="rect">
                <a:avLst/>
              </a:prstGeom>
              <a:blipFill>
                <a:blip r:embed="rId8"/>
                <a:stretch>
                  <a:fillRect r="-15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D14CEF80-A172-1D3E-3001-AEA758F76E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7123920" y="4102100"/>
            <a:ext cx="4124901" cy="20957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0ADE05-BC97-82D1-5BEA-F1CFD05F4FBF}"/>
                  </a:ext>
                </a:extLst>
              </p:cNvPr>
              <p:cNvSpPr txBox="1"/>
              <p:nvPr/>
            </p:nvSpPr>
            <p:spPr>
              <a:xfrm>
                <a:off x="8076410" y="5913977"/>
                <a:ext cx="23686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0ADE05-BC97-82D1-5BEA-F1CFD05F4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410" y="5913977"/>
                <a:ext cx="2368662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99636E04-6688-BC77-33AD-74BA41AF3A7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32168" y="3492151"/>
            <a:ext cx="1950232" cy="6099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F77F44-4F20-CCD6-418F-D237BF11E97B}"/>
              </a:ext>
            </a:extLst>
          </p:cNvPr>
          <p:cNvSpPr txBox="1"/>
          <p:nvPr/>
        </p:nvSpPr>
        <p:spPr>
          <a:xfrm>
            <a:off x="4049322" y="6428601"/>
            <a:ext cx="65579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</a:rPr>
              <a:t>c.f. In order to make viewpoint independent, d is usually ignored.</a:t>
            </a:r>
            <a:endParaRPr lang="ko-KR" altLang="en-US" sz="12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32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 Descriptors - Point Feature Histogram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F886E1-17D2-A86B-5CC1-DB12CD5A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21" y="1412714"/>
            <a:ext cx="7220958" cy="2305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DA10CC-E61E-0A96-AB86-12B53CB2BB15}"/>
                  </a:ext>
                </a:extLst>
              </p:cNvPr>
              <p:cNvSpPr txBox="1"/>
              <p:nvPr/>
            </p:nvSpPr>
            <p:spPr>
              <a:xfrm>
                <a:off x="1397000" y="4200174"/>
                <a:ext cx="478759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𝐸𝑢𝑐𝑙𝑖𝑑𝑒𝑎𝑛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𝐷𝑖𝑠𝑡𝑎𝑛𝑐𝑒</m:t>
                    </m:r>
                  </m:oMath>
                </a14:m>
                <a:endParaRPr lang="en-US" altLang="ko-KR" b="0" i="1" dirty="0"/>
              </a:p>
              <a:p>
                <a:r>
                  <a:rPr lang="en-US" altLang="ko-KR" b="0" dirty="0"/>
                  <a:t>-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𝑎𝑛𝑔𝑢𝑙𝑎𝑟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𝑣𝑎𝑟𝑖𝑎𝑡𝑖𝑜𝑛𝑠</m:t>
                    </m:r>
                  </m:oMath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DA10CC-E61E-0A96-AB86-12B53CB2B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00" y="4200174"/>
                <a:ext cx="4787593" cy="923330"/>
              </a:xfrm>
              <a:prstGeom prst="rect">
                <a:avLst/>
              </a:prstGeom>
              <a:blipFill>
                <a:blip r:embed="rId4"/>
                <a:stretch>
                  <a:fillRect l="-1018" t="-3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37202-1288-AFD0-1D5B-889B9386E0E8}"/>
                  </a:ext>
                </a:extLst>
              </p:cNvPr>
              <p:cNvSpPr txBox="1"/>
              <p:nvPr/>
            </p:nvSpPr>
            <p:spPr>
              <a:xfrm>
                <a:off x="736049" y="5269598"/>
                <a:ext cx="58868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- 1 threshold for each feature: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→0,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𝑜𝑡h𝑒𝑟𝑤𝑖𝑠𝑒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altLang="ko-KR" b="0" dirty="0"/>
              </a:p>
              <a:p>
                <a:r>
                  <a:rPr lang="en-US" altLang="ko-KR" b="0" dirty="0"/>
                  <a:t>- Due to the calculation issues,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=16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𝑏𝑖𝑛𝑠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𝑖𝑑𝑥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algn="ctr"/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en-US" altLang="ko-KR" dirty="0"/>
                  <a:t> threshold</a:t>
                </a:r>
                <a:r>
                  <a:rPr lang="ko-KR" altLang="en-US" dirty="0"/>
                  <a:t>보다 크면</a:t>
                </a:r>
                <a:r>
                  <a:rPr lang="en-US" altLang="ko-KR" dirty="0"/>
                  <a:t>, 0001 </a:t>
                </a:r>
                <a:r>
                  <a:rPr lang="ko-KR" altLang="en-US" dirty="0"/>
                  <a:t>등</a:t>
                </a:r>
                <a:r>
                  <a:rPr lang="en-US" altLang="ko-KR" dirty="0"/>
                  <a:t>)</a:t>
                </a:r>
                <a:endParaRPr lang="en-US" altLang="ko-KR" b="0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37202-1288-AFD0-1D5B-889B9386E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49" y="5269598"/>
                <a:ext cx="5886868" cy="1200329"/>
              </a:xfrm>
              <a:prstGeom prst="rect">
                <a:avLst/>
              </a:prstGeom>
              <a:blipFill>
                <a:blip r:embed="rId5"/>
                <a:stretch>
                  <a:fillRect l="-933" t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77075C80-712F-F4F6-6D95-1A084C92B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899" y="3870791"/>
            <a:ext cx="5029902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655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 Descriptors - Fast Point Feature Histogram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77780-B7B0-1D7C-753D-2A045410793B}"/>
                  </a:ext>
                </a:extLst>
              </p:cNvPr>
              <p:cNvSpPr txBox="1"/>
              <p:nvPr/>
            </p:nvSpPr>
            <p:spPr>
              <a:xfrm>
                <a:off x="133655" y="1103538"/>
                <a:ext cx="12022971" cy="1050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All point pairs in the k-neighborhood should be computed:</a:t>
                </a:r>
              </a:p>
              <a:p>
                <a:r>
                  <a:rPr lang="en-US" altLang="ko-KR" dirty="0"/>
                  <a:t>- Time complexity of FPH: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𝑐𝑜𝑚𝑝𝑢𝑡𝑖𝑛𝑔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𝑠𝑖𝑛𝑝𝑙𝑒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𝑝𝑎𝑖𝑟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𝑝𝑜𝑖𝑛𝑡𝑠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𝑠𝑖𝑛𝑔𝑙𝑒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𝑝𝑜𝑖𝑛𝑡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r>
                  <a:rPr lang="en-US" altLang="ko-KR" dirty="0"/>
                  <a:t>- Time complexity of FPFH: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77780-B7B0-1D7C-753D-2A0454107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55" y="1103538"/>
                <a:ext cx="12022971" cy="1050352"/>
              </a:xfrm>
              <a:prstGeom prst="rect">
                <a:avLst/>
              </a:prstGeom>
              <a:blipFill>
                <a:blip r:embed="rId3"/>
                <a:stretch>
                  <a:fillRect l="-456" t="-2907" b="-8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>
            <a:extLst>
              <a:ext uri="{FF2B5EF4-FFF2-40B4-BE49-F238E27FC236}">
                <a16:creationId xmlns:a16="http://schemas.microsoft.com/office/drawing/2014/main" id="{1C6E2687-4F73-7F27-BCF5-917E6201B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349341"/>
            <a:ext cx="2747962" cy="260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1E866E-6B06-280B-DBB4-2761D1964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131" y="2349341"/>
            <a:ext cx="3057952" cy="28960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709384-67C4-F167-56B2-6B0474AD0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852" y="5440797"/>
            <a:ext cx="5268060" cy="12098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5F3453-C589-16A7-C788-9CD8C9764425}"/>
              </a:ext>
            </a:extLst>
          </p:cNvPr>
          <p:cNvSpPr txBox="1"/>
          <p:nvPr/>
        </p:nvSpPr>
        <p:spPr>
          <a:xfrm>
            <a:off x="2413800" y="5399388"/>
            <a:ext cx="196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FPH</a:t>
            </a:r>
          </a:p>
          <a:p>
            <a:pPr algn="ctr"/>
            <a:r>
              <a:rPr lang="en-US" altLang="ko-KR" dirty="0"/>
              <a:t>(Fully connected)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56A93-8B2A-2D94-19BB-B16B1391B9EA}"/>
              </a:ext>
            </a:extLst>
          </p:cNvPr>
          <p:cNvSpPr txBox="1"/>
          <p:nvPr/>
        </p:nvSpPr>
        <p:spPr>
          <a:xfrm>
            <a:off x="10188985" y="2250914"/>
            <a:ext cx="184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FPFH</a:t>
            </a:r>
          </a:p>
          <a:p>
            <a:pPr algn="ctr"/>
            <a:r>
              <a:rPr lang="en-US" altLang="ko-KR" sz="1400" dirty="0"/>
              <a:t>(Partially connected)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07040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 Descriptors - Fast Point Feature Histogram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9FBB01-D00D-E370-E84D-DDA346B7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9" y="2203210"/>
            <a:ext cx="29813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F938B-9EA1-D81C-DD4B-4DB1B5A89DEA}"/>
              </a:ext>
            </a:extLst>
          </p:cNvPr>
          <p:cNvSpPr txBox="1"/>
          <p:nvPr/>
        </p:nvSpPr>
        <p:spPr>
          <a:xfrm>
            <a:off x="703890" y="1475952"/>
            <a:ext cx="541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Step 1) SPFH(Simplified Point Feature Histogram)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BFD9C-E9D1-5711-C223-8ABB373CB5C4}"/>
              </a:ext>
            </a:extLst>
          </p:cNvPr>
          <p:cNvSpPr txBox="1"/>
          <p:nvPr/>
        </p:nvSpPr>
        <p:spPr>
          <a:xfrm>
            <a:off x="6618915" y="1475952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Step 2)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7E3E7-6F9F-D3A4-2FC7-58558600FC35}"/>
              </a:ext>
            </a:extLst>
          </p:cNvPr>
          <p:cNvSpPr txBox="1"/>
          <p:nvPr/>
        </p:nvSpPr>
        <p:spPr>
          <a:xfrm>
            <a:off x="1309689" y="4919704"/>
            <a:ext cx="381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For each query point p,</a:t>
            </a:r>
          </a:p>
          <a:p>
            <a:pPr algn="ctr"/>
            <a:r>
              <a:rPr lang="en-US" altLang="ko-KR" dirty="0"/>
              <a:t>we compute only the relationships</a:t>
            </a:r>
          </a:p>
          <a:p>
            <a:pPr algn="ctr"/>
            <a:r>
              <a:rPr lang="en-US" altLang="ko-KR" dirty="0"/>
              <a:t>Between itself and its neighbors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30576-30B7-5B84-7348-3C8CAD7ED8DC}"/>
              </a:ext>
            </a:extLst>
          </p:cNvPr>
          <p:cNvSpPr txBox="1"/>
          <p:nvPr/>
        </p:nvSpPr>
        <p:spPr>
          <a:xfrm>
            <a:off x="3619815" y="-939564"/>
            <a:ext cx="6918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 baseline="0" dirty="0">
                <a:latin typeface="NimbusRomNo9L-Regu"/>
              </a:rPr>
              <a:t>for each point we re-determine its k neighbors and use the</a:t>
            </a:r>
          </a:p>
          <a:p>
            <a:pPr algn="ctr"/>
            <a:r>
              <a:rPr lang="en-US" altLang="ko-KR" sz="1800" b="0" i="0" u="none" strike="noStrike" baseline="0" dirty="0">
                <a:latin typeface="NimbusRomNo9L-Regu"/>
              </a:rPr>
              <a:t>neighboring SPFH values to weight the final histogram of p</a:t>
            </a:r>
          </a:p>
          <a:p>
            <a:pPr algn="ctr"/>
            <a:r>
              <a:rPr lang="en-US" altLang="ko-KR" sz="1800" b="0" i="0" u="none" strike="noStrike" baseline="0" dirty="0">
                <a:latin typeface="NimbusRomNo9L-Regu"/>
              </a:rPr>
              <a:t>(called FPFH):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327E2A-BDF5-8224-D095-243DA6F3E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966" y="4352902"/>
            <a:ext cx="4143953" cy="7621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64FEA6-A1A7-FBF5-3F3C-1F14C4EE7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913" y="5267560"/>
            <a:ext cx="5268060" cy="7525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ECEE26A-AD81-66EC-6B32-55B6528BD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700" y="2013569"/>
            <a:ext cx="2322029" cy="2199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A2A009-E250-F25C-EA2C-638F5B0A3E00}"/>
                  </a:ext>
                </a:extLst>
              </p:cNvPr>
              <p:cNvSpPr txBox="1"/>
              <p:nvPr/>
            </p:nvSpPr>
            <p:spPr>
              <a:xfrm>
                <a:off x="6514140" y="618221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ko-KR" sz="1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(distance between pt and neighbor point </a:t>
                </a:r>
                <a:r>
                  <a:rPr lang="en-US" altLang="ko-KR" sz="1400" b="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altLang="ko-KR" sz="1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A2A009-E250-F25C-EA2C-638F5B0A3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140" y="618221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49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Least Squares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9976" y="1077728"/>
            <a:ext cx="11534919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Overdetermined System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 number &gt; number of unknowns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 the sum of the squares of the residuals in every equation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5FFBA8-964B-183D-4B79-D7A8764778AE}"/>
              </a:ext>
            </a:extLst>
          </p:cNvPr>
          <p:cNvSpPr/>
          <p:nvPr/>
        </p:nvSpPr>
        <p:spPr>
          <a:xfrm>
            <a:off x="3995617" y="3886687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CA5AA7F-9283-6ACD-D129-8BFA90B7DF5D}"/>
              </a:ext>
            </a:extLst>
          </p:cNvPr>
          <p:cNvSpPr/>
          <p:nvPr/>
        </p:nvSpPr>
        <p:spPr>
          <a:xfrm>
            <a:off x="4745795" y="4119256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7A1FD4-2516-19CB-82E0-52199138444B}"/>
              </a:ext>
            </a:extLst>
          </p:cNvPr>
          <p:cNvSpPr/>
          <p:nvPr/>
        </p:nvSpPr>
        <p:spPr>
          <a:xfrm>
            <a:off x="3694627" y="4625827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5EC823-2666-E5D5-BA1D-241AE6E1EEA0}"/>
                  </a:ext>
                </a:extLst>
              </p:cNvPr>
              <p:cNvSpPr txBox="1"/>
              <p:nvPr/>
            </p:nvSpPr>
            <p:spPr>
              <a:xfrm>
                <a:off x="3626365" y="3433918"/>
                <a:ext cx="489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5EC823-2666-E5D5-BA1D-241AE6E1E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365" y="3433918"/>
                <a:ext cx="489365" cy="369332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D773F7-1E52-380E-E58E-AE4C4927E2F7}"/>
                  </a:ext>
                </a:extLst>
              </p:cNvPr>
              <p:cNvSpPr txBox="1"/>
              <p:nvPr/>
            </p:nvSpPr>
            <p:spPr>
              <a:xfrm>
                <a:off x="4808660" y="4032268"/>
                <a:ext cx="494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D773F7-1E52-380E-E58E-AE4C4927E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660" y="4032268"/>
                <a:ext cx="494687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737CDB-91DB-5D52-1A63-544C97990296}"/>
                  </a:ext>
                </a:extLst>
              </p:cNvPr>
              <p:cNvSpPr txBox="1"/>
              <p:nvPr/>
            </p:nvSpPr>
            <p:spPr>
              <a:xfrm>
                <a:off x="3268127" y="4322850"/>
                <a:ext cx="494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737CDB-91DB-5D52-1A63-544C97990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127" y="4322850"/>
                <a:ext cx="494687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77A36-7ED2-0FC5-96C7-0D4BE620C80C}"/>
              </a:ext>
            </a:extLst>
          </p:cNvPr>
          <p:cNvGrpSpPr/>
          <p:nvPr/>
        </p:nvGrpSpPr>
        <p:grpSpPr>
          <a:xfrm rot="5400000">
            <a:off x="5606531" y="3329335"/>
            <a:ext cx="62866" cy="272032"/>
            <a:chOff x="1083089" y="4732981"/>
            <a:chExt cx="62866" cy="2720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C97D7D-4AA5-6551-8F76-8CB1ECE1145A}"/>
                </a:ext>
              </a:extLst>
            </p:cNvPr>
            <p:cNvSpPr/>
            <p:nvPr/>
          </p:nvSpPr>
          <p:spPr>
            <a:xfrm rot="13500000">
              <a:off x="1083090" y="4732981"/>
              <a:ext cx="62865" cy="628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86876D5-20DF-CCAA-1FC1-30EC581CF174}"/>
                </a:ext>
              </a:extLst>
            </p:cNvPr>
            <p:cNvSpPr/>
            <p:nvPr/>
          </p:nvSpPr>
          <p:spPr>
            <a:xfrm rot="13500000">
              <a:off x="1083090" y="4842519"/>
              <a:ext cx="62865" cy="628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2BE811F-F01C-FB6E-8A05-0150855F637D}"/>
                </a:ext>
              </a:extLst>
            </p:cNvPr>
            <p:cNvSpPr/>
            <p:nvPr/>
          </p:nvSpPr>
          <p:spPr>
            <a:xfrm rot="13500000">
              <a:off x="1083089" y="4942148"/>
              <a:ext cx="62865" cy="628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9E225AA3-CF2B-7940-4C66-1DC7AEEDA3CC}"/>
              </a:ext>
            </a:extLst>
          </p:cNvPr>
          <p:cNvSpPr/>
          <p:nvPr/>
        </p:nvSpPr>
        <p:spPr>
          <a:xfrm>
            <a:off x="6723500" y="3222399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21B6A3-6F93-91C5-93A3-FE011A32A5F7}"/>
                  </a:ext>
                </a:extLst>
              </p:cNvPr>
              <p:cNvSpPr txBox="1"/>
              <p:nvPr/>
            </p:nvSpPr>
            <p:spPr>
              <a:xfrm>
                <a:off x="2744138" y="2490795"/>
                <a:ext cx="10133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21B6A3-6F93-91C5-93A3-FE011A32A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138" y="2490795"/>
                <a:ext cx="101335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D82E6-609A-D4C7-1CEC-77572DB28C1A}"/>
                  </a:ext>
                </a:extLst>
              </p:cNvPr>
              <p:cNvSpPr txBox="1"/>
              <p:nvPr/>
            </p:nvSpPr>
            <p:spPr>
              <a:xfrm>
                <a:off x="6283865" y="2873562"/>
                <a:ext cx="507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D82E6-609A-D4C7-1CEC-77572DB28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865" y="2873562"/>
                <a:ext cx="507062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E69EBD97-0BC5-A32A-D157-1807376DD41A}"/>
              </a:ext>
            </a:extLst>
          </p:cNvPr>
          <p:cNvSpPr/>
          <p:nvPr/>
        </p:nvSpPr>
        <p:spPr>
          <a:xfrm>
            <a:off x="-1750594" y="2232436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2D6D508-12BC-4C0E-B6F2-B92F0AC91AB5}"/>
              </a:ext>
            </a:extLst>
          </p:cNvPr>
          <p:cNvSpPr/>
          <p:nvPr/>
        </p:nvSpPr>
        <p:spPr>
          <a:xfrm>
            <a:off x="-1400074" y="2594386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3E59F3D-0B12-FD66-F62C-9DA48D514D36}"/>
              </a:ext>
            </a:extLst>
          </p:cNvPr>
          <p:cNvSpPr/>
          <p:nvPr/>
        </p:nvSpPr>
        <p:spPr>
          <a:xfrm>
            <a:off x="-2051584" y="2971576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66B149-A0FC-7FB4-9F74-41AE59F68FB8}"/>
                  </a:ext>
                </a:extLst>
              </p:cNvPr>
              <p:cNvSpPr txBox="1"/>
              <p:nvPr/>
            </p:nvSpPr>
            <p:spPr>
              <a:xfrm>
                <a:off x="-2119846" y="1779667"/>
                <a:ext cx="489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66B149-A0FC-7FB4-9F74-41AE59F68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9846" y="1779667"/>
                <a:ext cx="489365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D7CDCF-9B61-6C8B-AA07-131B17837E23}"/>
                  </a:ext>
                </a:extLst>
              </p:cNvPr>
              <p:cNvSpPr txBox="1"/>
              <p:nvPr/>
            </p:nvSpPr>
            <p:spPr>
              <a:xfrm>
                <a:off x="-1337209" y="2220064"/>
                <a:ext cx="494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D7CDCF-9B61-6C8B-AA07-131B17837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209" y="2220064"/>
                <a:ext cx="494687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87DB5-7118-AC1F-52C7-27E8E51138AD}"/>
                  </a:ext>
                </a:extLst>
              </p:cNvPr>
              <p:cNvSpPr txBox="1"/>
              <p:nvPr/>
            </p:nvSpPr>
            <p:spPr>
              <a:xfrm>
                <a:off x="-2478084" y="2594386"/>
                <a:ext cx="494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87DB5-7118-AC1F-52C7-27E8E5113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78084" y="2594386"/>
                <a:ext cx="49468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62283BA5-A5C5-A6FA-6B9B-0FD5B07F47B9}"/>
              </a:ext>
            </a:extLst>
          </p:cNvPr>
          <p:cNvSpPr/>
          <p:nvPr/>
        </p:nvSpPr>
        <p:spPr>
          <a:xfrm>
            <a:off x="-1661914" y="3251503"/>
            <a:ext cx="62865" cy="62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5BE1725-D8AF-D8C0-0F48-C8657B9751F1}"/>
              </a:ext>
            </a:extLst>
          </p:cNvPr>
          <p:cNvSpPr/>
          <p:nvPr/>
        </p:nvSpPr>
        <p:spPr>
          <a:xfrm>
            <a:off x="-1661914" y="3361041"/>
            <a:ext cx="62865" cy="62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6D26973-853C-ADFC-FADF-D57AA7FB92B7}"/>
              </a:ext>
            </a:extLst>
          </p:cNvPr>
          <p:cNvSpPr/>
          <p:nvPr/>
        </p:nvSpPr>
        <p:spPr>
          <a:xfrm>
            <a:off x="-1661915" y="3460670"/>
            <a:ext cx="62865" cy="62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00085F0-2E69-8DD0-96CD-30B806B7058F}"/>
              </a:ext>
            </a:extLst>
          </p:cNvPr>
          <p:cNvSpPr/>
          <p:nvPr/>
        </p:nvSpPr>
        <p:spPr>
          <a:xfrm>
            <a:off x="-1615559" y="4055082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398BF6-4EF5-B6D1-4AF8-2428C6E0B1D7}"/>
                  </a:ext>
                </a:extLst>
              </p:cNvPr>
              <p:cNvSpPr txBox="1"/>
              <p:nvPr/>
            </p:nvSpPr>
            <p:spPr>
              <a:xfrm>
                <a:off x="-2055194" y="3706245"/>
                <a:ext cx="507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398BF6-4EF5-B6D1-4AF8-2428C6E0B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55194" y="3706245"/>
                <a:ext cx="507062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8DB7FE0-5C1D-27ED-DCDF-99A47A2EE346}"/>
              </a:ext>
            </a:extLst>
          </p:cNvPr>
          <p:cNvCxnSpPr>
            <a:cxnSpLocks/>
          </p:cNvCxnSpPr>
          <p:nvPr/>
        </p:nvCxnSpPr>
        <p:spPr>
          <a:xfrm flipV="1">
            <a:off x="2913705" y="3348129"/>
            <a:ext cx="4433735" cy="115938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B7FA80-D623-2114-74F3-EA5AB97C786B}"/>
                  </a:ext>
                </a:extLst>
              </p:cNvPr>
              <p:cNvSpPr txBox="1"/>
              <p:nvPr/>
            </p:nvSpPr>
            <p:spPr>
              <a:xfrm>
                <a:off x="7518290" y="3091338"/>
                <a:ext cx="18780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B7FA80-D623-2114-74F3-EA5AB97C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290" y="3091338"/>
                <a:ext cx="1878078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4B9DA0-259B-8FC2-A32A-E9BF3F18FE14}"/>
                  </a:ext>
                </a:extLst>
              </p:cNvPr>
              <p:cNvSpPr txBox="1"/>
              <p:nvPr/>
            </p:nvSpPr>
            <p:spPr>
              <a:xfrm>
                <a:off x="3375703" y="5376321"/>
                <a:ext cx="5264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𝑝𝑜𝑖𝑛𝑡𝑠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𝑓𝑖𝑛𝑑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𝒂𝒙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𝒃𝒚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𝑓𝑖𝑡𝑠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𝑝𝑜𝑖𝑛𝑡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𝑏𝑒𝑠𝑡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4B9DA0-259B-8FC2-A32A-E9BF3F18F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703" y="5376321"/>
                <a:ext cx="5264198" cy="646331"/>
              </a:xfrm>
              <a:prstGeom prst="rect">
                <a:avLst/>
              </a:prstGeom>
              <a:blipFill>
                <a:blip r:embed="rId1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83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 Descriptors - Fast Point Feature Histogram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0A81E3-ACE6-936E-21D5-5B3AAC19F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274" y="2671683"/>
            <a:ext cx="2876951" cy="1133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FA46D-F12A-2739-40CC-48A77E940023}"/>
              </a:ext>
            </a:extLst>
          </p:cNvPr>
          <p:cNvSpPr txBox="1"/>
          <p:nvPr/>
        </p:nvSpPr>
        <p:spPr>
          <a:xfrm>
            <a:off x="1724025" y="3943350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Distance is dropped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92F01-A336-179A-5BF5-F930D52E5CFA}"/>
              </a:ext>
            </a:extLst>
          </p:cNvPr>
          <p:cNvSpPr txBox="1"/>
          <p:nvPr/>
        </p:nvSpPr>
        <p:spPr>
          <a:xfrm>
            <a:off x="301481" y="108771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Details</a:t>
            </a:r>
            <a:endParaRPr lang="ko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FA993C-5178-601D-BC0C-32D77747277B}"/>
              </a:ext>
            </a:extLst>
          </p:cNvPr>
          <p:cNvGrpSpPr/>
          <p:nvPr/>
        </p:nvGrpSpPr>
        <p:grpSpPr>
          <a:xfrm>
            <a:off x="6096000" y="1543979"/>
            <a:ext cx="5326728" cy="4753638"/>
            <a:chOff x="6096000" y="1457042"/>
            <a:chExt cx="5326728" cy="47536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CAEB65-8473-4CD3-CE8C-676AEF304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5141" y="1457042"/>
              <a:ext cx="5277587" cy="475363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8107C1-12DF-12A6-4CC3-B5C0C80590DA}"/>
                </a:ext>
              </a:extLst>
            </p:cNvPr>
            <p:cNvSpPr/>
            <p:nvPr/>
          </p:nvSpPr>
          <p:spPr>
            <a:xfrm>
              <a:off x="6096000" y="1457042"/>
              <a:ext cx="1228725" cy="266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2D04841-8016-6D6E-01D9-07BA35040ABA}"/>
              </a:ext>
            </a:extLst>
          </p:cNvPr>
          <p:cNvSpPr txBox="1"/>
          <p:nvPr/>
        </p:nvSpPr>
        <p:spPr>
          <a:xfrm>
            <a:off x="6135831" y="1174647"/>
            <a:ext cx="317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Reordering the points helps!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5145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 Descriptors - Fast Point Feature Histogram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37701-9319-81C6-4B6D-8DD225B1E705}"/>
              </a:ext>
            </a:extLst>
          </p:cNvPr>
          <p:cNvSpPr txBox="1"/>
          <p:nvPr/>
        </p:nvSpPr>
        <p:spPr>
          <a:xfrm>
            <a:off x="2533650" y="34289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Times-Bold"/>
              </a:rPr>
              <a:t>Signature of Histograms of Orientations</a:t>
            </a:r>
            <a:endParaRPr lang="ko-KR" altLang="en-US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D9A67639-00F9-1362-D0B6-7D3B3BEB8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50" y="2723077"/>
            <a:ext cx="17145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286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480" y="1080903"/>
            <a:ext cx="11534919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Squares: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Least Squares - An Informal Introduction (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Cyrill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Stachniss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SLAM Online Study | SLAM DUNK Season 2 | An Informal Introduction to Least Squares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발표자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(Peter Woo)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고화질 영상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Hough Transform: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[First Principle of Computer Vision] Hough Transform | Boundary Detection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6"/>
              </a:rPr>
              <a:t>The University of British Columbia, CPSC 425: Computer Vision Lecture 15: Hough Transform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RANSAC: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3D Computer Vision | Lecture 4 (Part 2): Robust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homography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 estimation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SLAM Online Study | SLAM DUNK Season 2 | RANSAC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9"/>
              </a:rPr>
              <a:t>The University of British Columbia, CPSC 425: Computer Vision Lecture 14: Planar Geometry and RANSAC</a:t>
            </a:r>
            <a:endParaRPr lang="en-US" altLang="ko-KR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Harris Corner Detector: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12529"/>
                </a:solidFill>
                <a:latin typeface="-apple-system"/>
                <a:hlinkClick r:id="rId10"/>
              </a:rPr>
              <a:t>[</a:t>
            </a:r>
            <a:r>
              <a:rPr lang="ko-KR" altLang="en-US" dirty="0">
                <a:solidFill>
                  <a:srgbClr val="212529"/>
                </a:solidFill>
                <a:latin typeface="-apple-system"/>
                <a:hlinkClick r:id="rId10"/>
              </a:rPr>
              <a:t>시각지능</a:t>
            </a:r>
            <a:r>
              <a:rPr lang="en-US" altLang="ko-KR" dirty="0">
                <a:solidFill>
                  <a:srgbClr val="212529"/>
                </a:solidFill>
                <a:latin typeface="-apple-system"/>
                <a:hlinkClick r:id="rId10"/>
              </a:rPr>
              <a:t>] Detecting corners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  <a:hlinkClick r:id="rId10"/>
              </a:rPr>
              <a:t> (P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  <a:hlinkClick r:id="rId10"/>
              </a:rPr>
              <a:t>OSTECH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  <a:hlinkClick r:id="rId10"/>
              </a:rPr>
              <a:t>의 오태현 교수님의 시각지능 강의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  <a:hlinkClick r:id="rId10"/>
              </a:rPr>
              <a:t>)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11"/>
              </a:rPr>
              <a:t>The University of British Columbia, CPSC 425: Computer Vision Lecture 9: Corner Detection</a:t>
            </a:r>
            <a:endParaRPr lang="ko-KR" altLang="en-US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ISS(Intrinsic Shape Signatures)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Intrinsic Shape Signatures: A Shape Descriptor for 3D Object Recognition (Original Paper)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5651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480" y="1080903"/>
            <a:ext cx="11534919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Descriptors: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Overall: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PCL/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OpenNI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tutorial 4: 3D object recognition (descriptors)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PFH: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원 논문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 Persistent Point Feature Histograms for 3D Point Clouds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한국인 블로그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 PFH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PFH &amp; FPFH: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[AIRLAB@KHU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논문세미나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] Fast Point Feature Histograms(FPFH) for 3D Registration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FPFH: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원 논문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: Unique Signatures of Histograms for Local Surface Description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943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BDFF75-98F8-5A54-F4C9-065868063E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9FC250C-6DDD-4E03-88B7-8A9B4001803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9527458" y="2157412"/>
              <a:chExt cx="12192000" cy="6858000"/>
            </a:xfrm>
          </p:grpSpPr>
          <p:pic>
            <p:nvPicPr>
              <p:cNvPr id="10" name="Picture 2" descr="Point Clouds are Eating the World, One Application at a Time | SIGARCH">
                <a:extLst>
                  <a:ext uri="{FF2B5EF4-FFF2-40B4-BE49-F238E27FC236}">
                    <a16:creationId xmlns:a16="http://schemas.microsoft.com/office/drawing/2014/main" id="{598D9B5B-503F-D3FA-E90E-D04622421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1"/>
              <a:stretch/>
            </p:blipFill>
            <p:spPr bwMode="auto">
              <a:xfrm>
                <a:off x="9527458" y="2157412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5198A36-85F9-DD0B-7FDD-B076A37CE816}"/>
                  </a:ext>
                </a:extLst>
              </p:cNvPr>
              <p:cNvSpPr/>
              <p:nvPr/>
            </p:nvSpPr>
            <p:spPr>
              <a:xfrm>
                <a:off x="9527458" y="2157412"/>
                <a:ext cx="12192000" cy="685800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그림 5">
              <a:extLst>
                <a:ext uri="{FF2B5EF4-FFF2-40B4-BE49-F238E27FC236}">
                  <a16:creationId xmlns:a16="http://schemas.microsoft.com/office/drawing/2014/main" id="{C8B87739-CD16-2133-F7D8-71F61F634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14444" r="13750" b="28148"/>
            <a:stretch/>
          </p:blipFill>
          <p:spPr>
            <a:xfrm>
              <a:off x="11025967" y="215900"/>
              <a:ext cx="1008069" cy="504849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254AFA-D217-0B4E-BBD4-852CE466D72F}"/>
              </a:ext>
            </a:extLst>
          </p:cNvPr>
          <p:cNvSpPr/>
          <p:nvPr/>
        </p:nvSpPr>
        <p:spPr>
          <a:xfrm>
            <a:off x="2602095" y="4174575"/>
            <a:ext cx="6987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🗂️</a:t>
            </a:r>
            <a:r>
              <a:rPr lang="en-US" altLang="ko-KR" sz="2800" dirty="0">
                <a:solidFill>
                  <a:schemeClr val="accent5"/>
                </a:solidFill>
                <a:hlinkClick r:id="rId4"/>
              </a:rPr>
              <a:t>3D Sensor Data Processing Curriculum</a:t>
            </a:r>
            <a:endParaRPr lang="en-US" altLang="ko-KR" sz="2800" dirty="0">
              <a:solidFill>
                <a:schemeClr val="accent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867A2-C941-F8C3-97A5-7C2B8FAE705A}"/>
              </a:ext>
            </a:extLst>
          </p:cNvPr>
          <p:cNvSpPr txBox="1"/>
          <p:nvPr/>
        </p:nvSpPr>
        <p:spPr>
          <a:xfrm>
            <a:off x="3832081" y="2921168"/>
            <a:ext cx="4527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7E99C-26B6-176E-744A-3FCE79F7576A}"/>
              </a:ext>
            </a:extLst>
          </p:cNvPr>
          <p:cNvSpPr txBox="1"/>
          <p:nvPr/>
        </p:nvSpPr>
        <p:spPr>
          <a:xfrm>
            <a:off x="247650" y="215900"/>
            <a:ext cx="376256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Sensor Data Processing (2023)</a:t>
            </a:r>
          </a:p>
        </p:txBody>
      </p:sp>
    </p:spTree>
    <p:extLst>
      <p:ext uri="{BB962C8B-B14F-4D97-AF65-F5344CB8AC3E}">
        <p14:creationId xmlns:p14="http://schemas.microsoft.com/office/powerpoint/2010/main" val="41383292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Least Squares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75DE18-22C2-E25A-5124-0F40C4B9DB72}"/>
                  </a:ext>
                </a:extLst>
              </p:cNvPr>
              <p:cNvSpPr txBox="1"/>
              <p:nvPr/>
            </p:nvSpPr>
            <p:spPr>
              <a:xfrm>
                <a:off x="3048000" y="324433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AutoNum type="arabicParenR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𝑐𝑎𝑠𝑒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ctr">
                  <a:buAutoNum type="arabicParenR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𝑐𝑎𝑠𝑒</m:t>
                    </m:r>
                  </m:oMath>
                </a14:m>
                <a:endParaRPr lang="en-US" altLang="ko-K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75DE18-22C2-E25A-5124-0F40C4B9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244334"/>
                <a:ext cx="6096000" cy="646331"/>
              </a:xfrm>
              <a:prstGeom prst="rect">
                <a:avLst/>
              </a:prstGeom>
              <a:blipFill>
                <a:blip r:embed="rId2"/>
                <a:stretch>
                  <a:fillRect t="-3774" b="-12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5280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GN(Gauss-Newton), LM(Levenberg-Marquardt)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5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Least Squares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9976" y="1077728"/>
            <a:ext cx="11534919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5FFBA8-964B-183D-4B79-D7A8764778AE}"/>
              </a:ext>
            </a:extLst>
          </p:cNvPr>
          <p:cNvSpPr/>
          <p:nvPr/>
        </p:nvSpPr>
        <p:spPr>
          <a:xfrm>
            <a:off x="4033717" y="2736067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CA5AA7F-9283-6ACD-D129-8BFA90B7DF5D}"/>
              </a:ext>
            </a:extLst>
          </p:cNvPr>
          <p:cNvSpPr/>
          <p:nvPr/>
        </p:nvSpPr>
        <p:spPr>
          <a:xfrm>
            <a:off x="4783895" y="2968636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7A1FD4-2516-19CB-82E0-52199138444B}"/>
              </a:ext>
            </a:extLst>
          </p:cNvPr>
          <p:cNvSpPr/>
          <p:nvPr/>
        </p:nvSpPr>
        <p:spPr>
          <a:xfrm>
            <a:off x="3732727" y="3475207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5EC823-2666-E5D5-BA1D-241AE6E1EEA0}"/>
                  </a:ext>
                </a:extLst>
              </p:cNvPr>
              <p:cNvSpPr txBox="1"/>
              <p:nvPr/>
            </p:nvSpPr>
            <p:spPr>
              <a:xfrm>
                <a:off x="3664465" y="2283298"/>
                <a:ext cx="489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5EC823-2666-E5D5-BA1D-241AE6E1E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465" y="2283298"/>
                <a:ext cx="489365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D773F7-1E52-380E-E58E-AE4C4927E2F7}"/>
                  </a:ext>
                </a:extLst>
              </p:cNvPr>
              <p:cNvSpPr txBox="1"/>
              <p:nvPr/>
            </p:nvSpPr>
            <p:spPr>
              <a:xfrm>
                <a:off x="4846760" y="2881648"/>
                <a:ext cx="494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D773F7-1E52-380E-E58E-AE4C4927E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760" y="2881648"/>
                <a:ext cx="49468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737CDB-91DB-5D52-1A63-544C97990296}"/>
                  </a:ext>
                </a:extLst>
              </p:cNvPr>
              <p:cNvSpPr txBox="1"/>
              <p:nvPr/>
            </p:nvSpPr>
            <p:spPr>
              <a:xfrm>
                <a:off x="3306227" y="3172230"/>
                <a:ext cx="494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737CDB-91DB-5D52-1A63-544C97990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227" y="3172230"/>
                <a:ext cx="494687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77A36-7ED2-0FC5-96C7-0D4BE620C80C}"/>
              </a:ext>
            </a:extLst>
          </p:cNvPr>
          <p:cNvGrpSpPr/>
          <p:nvPr/>
        </p:nvGrpSpPr>
        <p:grpSpPr>
          <a:xfrm rot="5400000">
            <a:off x="5644631" y="2178715"/>
            <a:ext cx="62866" cy="272032"/>
            <a:chOff x="1083089" y="4732981"/>
            <a:chExt cx="62866" cy="2720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C97D7D-4AA5-6551-8F76-8CB1ECE1145A}"/>
                </a:ext>
              </a:extLst>
            </p:cNvPr>
            <p:cNvSpPr/>
            <p:nvPr/>
          </p:nvSpPr>
          <p:spPr>
            <a:xfrm rot="13500000">
              <a:off x="1083090" y="4732981"/>
              <a:ext cx="62865" cy="628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86876D5-20DF-CCAA-1FC1-30EC581CF174}"/>
                </a:ext>
              </a:extLst>
            </p:cNvPr>
            <p:cNvSpPr/>
            <p:nvPr/>
          </p:nvSpPr>
          <p:spPr>
            <a:xfrm rot="13500000">
              <a:off x="1083090" y="4842519"/>
              <a:ext cx="62865" cy="628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2BE811F-F01C-FB6E-8A05-0150855F637D}"/>
                </a:ext>
              </a:extLst>
            </p:cNvPr>
            <p:cNvSpPr/>
            <p:nvPr/>
          </p:nvSpPr>
          <p:spPr>
            <a:xfrm rot="13500000">
              <a:off x="1083089" y="4942148"/>
              <a:ext cx="62865" cy="628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9E225AA3-CF2B-7940-4C66-1DC7AEEDA3CC}"/>
              </a:ext>
            </a:extLst>
          </p:cNvPr>
          <p:cNvSpPr/>
          <p:nvPr/>
        </p:nvSpPr>
        <p:spPr>
          <a:xfrm>
            <a:off x="6761600" y="2071779"/>
            <a:ext cx="125730" cy="12573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21B6A3-6F93-91C5-93A3-FE011A32A5F7}"/>
                  </a:ext>
                </a:extLst>
              </p:cNvPr>
              <p:cNvSpPr txBox="1"/>
              <p:nvPr/>
            </p:nvSpPr>
            <p:spPr>
              <a:xfrm>
                <a:off x="2782238" y="1340175"/>
                <a:ext cx="10133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21B6A3-6F93-91C5-93A3-FE011A32A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238" y="1340175"/>
                <a:ext cx="101335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D82E6-609A-D4C7-1CEC-77572DB28C1A}"/>
                  </a:ext>
                </a:extLst>
              </p:cNvPr>
              <p:cNvSpPr txBox="1"/>
              <p:nvPr/>
            </p:nvSpPr>
            <p:spPr>
              <a:xfrm>
                <a:off x="6321965" y="1722942"/>
                <a:ext cx="507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D82E6-609A-D4C7-1CEC-77572DB28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965" y="1722942"/>
                <a:ext cx="507062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8DB7FE0-5C1D-27ED-DCDF-99A47A2EE346}"/>
              </a:ext>
            </a:extLst>
          </p:cNvPr>
          <p:cNvCxnSpPr>
            <a:cxnSpLocks/>
          </p:cNvCxnSpPr>
          <p:nvPr/>
        </p:nvCxnSpPr>
        <p:spPr>
          <a:xfrm flipV="1">
            <a:off x="2951805" y="2197509"/>
            <a:ext cx="4433735" cy="115938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B7FA80-D623-2114-74F3-EA5AB97C786B}"/>
                  </a:ext>
                </a:extLst>
              </p:cNvPr>
              <p:cNvSpPr txBox="1"/>
              <p:nvPr/>
            </p:nvSpPr>
            <p:spPr>
              <a:xfrm>
                <a:off x="7556390" y="1940718"/>
                <a:ext cx="18780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B7FA80-D623-2114-74F3-EA5AB97C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390" y="1940718"/>
                <a:ext cx="1878078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4B9DA0-259B-8FC2-A32A-E9BF3F18FE14}"/>
                  </a:ext>
                </a:extLst>
              </p:cNvPr>
              <p:cNvSpPr txBox="1"/>
              <p:nvPr/>
            </p:nvSpPr>
            <p:spPr>
              <a:xfrm>
                <a:off x="3413803" y="4043821"/>
                <a:ext cx="5264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𝑝𝑜𝑖𝑛𝑡𝑠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𝑓𝑖𝑛𝑑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𝒂𝒙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𝒃𝒚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𝑓𝑖𝑡𝑠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𝑝𝑜𝑖𝑛𝑡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𝑏𝑒𝑠𝑡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4B9DA0-259B-8FC2-A32A-E9BF3F18F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803" y="4043821"/>
                <a:ext cx="5264198" cy="646331"/>
              </a:xfrm>
              <a:prstGeom prst="rect">
                <a:avLst/>
              </a:prstGeom>
              <a:blipFill>
                <a:blip r:embed="rId9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9F1FB0-4D38-536F-9777-E88EBB04F7FC}"/>
                  </a:ext>
                </a:extLst>
              </p:cNvPr>
              <p:cNvSpPr txBox="1"/>
              <p:nvPr/>
            </p:nvSpPr>
            <p:spPr>
              <a:xfrm>
                <a:off x="3473102" y="4823079"/>
                <a:ext cx="5361404" cy="1454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𝑠𝑞𝑢𝑎𝑟𝑒𝑠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𝑟𝑒𝑠𝑖𝑑𝑢𝑎𝑙𝑠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b="0" dirty="0"/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9F1FB0-4D38-536F-9777-E88EBB04F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02" y="4823079"/>
                <a:ext cx="5361404" cy="14543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19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Least Squares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23D94E-A8FE-BC04-7550-837F1ADC8BCC}"/>
                  </a:ext>
                </a:extLst>
              </p:cNvPr>
              <p:cNvSpPr txBox="1"/>
              <p:nvPr/>
            </p:nvSpPr>
            <p:spPr>
              <a:xfrm>
                <a:off x="5116893" y="1301570"/>
                <a:ext cx="2617383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23D94E-A8FE-BC04-7550-837F1ADC8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93" y="1301570"/>
                <a:ext cx="2617383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D3023F-C238-0B4A-A546-5A453BE9FE8C}"/>
                  </a:ext>
                </a:extLst>
              </p:cNvPr>
              <p:cNvSpPr txBox="1"/>
              <p:nvPr/>
            </p:nvSpPr>
            <p:spPr>
              <a:xfrm>
                <a:off x="5790197" y="2752962"/>
                <a:ext cx="6096000" cy="2126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2)</a:t>
                </a:r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</a:t>
                </a:r>
                <a:r>
                  <a:rPr lang="en-US" altLang="ko-KR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 = b </a:t>
                </a:r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</a:t>
                </a:r>
              </a:p>
              <a:p>
                <a:pPr algn="ctr"/>
                <a:endParaRPr lang="en-US" altLang="ko-KR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1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ko-KR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altLang="ko-KR" b="1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ko-KR" b="1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1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func>
                      <m:r>
                        <a:rPr lang="en-US" altLang="ko-KR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algn="ctr"/>
                <a:endParaRPr lang="en-US" altLang="ko-KR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𝐺𝑖𝑣𝑒𝑛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𝑓𝑢𝑙𝑙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𝑐𝑜𝑙𝑢𝑚𝑛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altLang="ko-KR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D3023F-C238-0B4A-A546-5A453BE9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7" y="2752962"/>
                <a:ext cx="6096000" cy="2126031"/>
              </a:xfrm>
              <a:prstGeom prst="rect">
                <a:avLst/>
              </a:prstGeom>
              <a:blipFill>
                <a:blip r:embed="rId3"/>
                <a:stretch>
                  <a:fillRect t="-20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78B341-B5C0-020B-C28B-73AD48406162}"/>
                  </a:ext>
                </a:extLst>
              </p:cNvPr>
              <p:cNvSpPr txBox="1"/>
              <p:nvPr/>
            </p:nvSpPr>
            <p:spPr>
              <a:xfrm>
                <a:off x="426301" y="4587397"/>
                <a:ext cx="6119812" cy="1641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altLang="ko-KR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altLang="ko-KR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altLang="ko-KR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altLang="ko-KR" b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𝐺𝑖𝑣𝑒𝑛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𝑓𝑢𝑙𝑙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𝑐𝑜𝑙𝑢𝑚𝑛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𝑟𝑎𝑛𝑘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≥3,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𝑓𝑖𝑛𝑑𝑖𝑛𝑔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𝑒𝑖𝑔𝑒𝑛𝑣𝑒𝑐𝑡𝑜𝑟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𝑠𝑚𝑎𝑙𝑙𝑒𝑠𝑡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𝑒𝑖𝑔𝑒𝑛𝑣𝑎𝑙𝑢𝑒𝑠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ko-KR" i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78B341-B5C0-020B-C28B-73AD48406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01" y="4587397"/>
                <a:ext cx="6119812" cy="1641090"/>
              </a:xfrm>
              <a:prstGeom prst="rect">
                <a:avLst/>
              </a:prstGeom>
              <a:blipFill>
                <a:blip r:embed="rId4"/>
                <a:stretch>
                  <a:fillRect b="-26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7C5D06-46B5-54DD-F5DB-1699696C0B76}"/>
                  </a:ext>
                </a:extLst>
              </p:cNvPr>
              <p:cNvSpPr txBox="1"/>
              <p:nvPr/>
            </p:nvSpPr>
            <p:spPr>
              <a:xfrm>
                <a:off x="301481" y="1663798"/>
                <a:ext cx="6096000" cy="3141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AutoNum type="arabicParenR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𝑐𝑎𝑠𝑒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h𝑜𝑚𝑜𝑔𝑒𝑛𝑜𝑢𝑠𝑒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𝐶𝑜𝑜𝑟𝑑𝑖𝑛𝑎𝑡𝑒𝑠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ctr">
                  <a:buAutoNum type="arabicParenR"/>
                </a:pP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ctr">
                  <a:buAutoNum type="arabicParenR"/>
                </a:pPr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ctr">
                  <a:buAutoNum type="arabicParenR"/>
                </a:pP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ctr">
                  <a:buAutoNum type="arabicParenR"/>
                </a:pPr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ko-KR" b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ko-KR" b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func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algn="ctr"/>
                <a:endParaRPr lang="en-US" altLang="ko-KR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Here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7C5D06-46B5-54DD-F5DB-1699696C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81" y="1663798"/>
                <a:ext cx="6096000" cy="3141694"/>
              </a:xfrm>
              <a:prstGeom prst="rect">
                <a:avLst/>
              </a:prstGeom>
              <a:blipFill>
                <a:blip r:embed="rId5"/>
                <a:stretch>
                  <a:fillRect t="-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BB155A-770B-3FAB-E613-16A4B88E4ED3}"/>
                  </a:ext>
                </a:extLst>
              </p:cNvPr>
              <p:cNvSpPr txBox="1"/>
              <p:nvPr/>
            </p:nvSpPr>
            <p:spPr>
              <a:xfrm>
                <a:off x="305803" y="2562409"/>
                <a:ext cx="6096000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ko-KR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BB155A-770B-3FAB-E613-16A4B88E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03" y="2562409"/>
                <a:ext cx="6096000" cy="8722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4812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7983</TotalTime>
  <Words>4021</Words>
  <Application>Microsoft Office PowerPoint</Application>
  <PresentationFormat>와이드스크린</PresentationFormat>
  <Paragraphs>501</Paragraphs>
  <Slides>76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94" baseType="lpstr">
      <vt:lpstr>-apple-system</vt:lpstr>
      <vt:lpstr>KaTeX_Math</vt:lpstr>
      <vt:lpstr>Linux Libertine</vt:lpstr>
      <vt:lpstr>MTMI</vt:lpstr>
      <vt:lpstr>MTSYN</vt:lpstr>
      <vt:lpstr>NimbusRomNo9L-Regu</vt:lpstr>
      <vt:lpstr>sohne</vt:lpstr>
      <vt:lpstr>Spoqa Han Sans</vt:lpstr>
      <vt:lpstr>Times-Bold</vt:lpstr>
      <vt:lpstr>TimesNewRoman,Bold</vt:lpstr>
      <vt:lpstr>Times-Roman</vt:lpstr>
      <vt:lpstr>YouTube Sans</vt:lpstr>
      <vt:lpstr>맑은 고딕</vt:lpstr>
      <vt:lpstr>Arial</vt:lpstr>
      <vt:lpstr>Cambria</vt:lpstr>
      <vt:lpstr>Cambria Math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Heesun</dc:creator>
  <cp:lastModifiedBy>형석 윤</cp:lastModifiedBy>
  <cp:revision>495</cp:revision>
  <cp:lastPrinted>2019-12-06T06:14:02Z</cp:lastPrinted>
  <dcterms:created xsi:type="dcterms:W3CDTF">2019-03-06T13:27:13Z</dcterms:created>
  <dcterms:modified xsi:type="dcterms:W3CDTF">2023-09-10T11:50:17Z</dcterms:modified>
</cp:coreProperties>
</file>